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9144000" cy="6858000" type="screen4x3"/>
  <p:notesSz cx="6858000" cy="9144000"/>
  <p:custDataLst>
    <p:tags r:id="rId18"/>
  </p:custDataLst>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108" d="100"/>
          <a:sy n="108" d="100"/>
        </p:scale>
        <p:origin x="0" y="0"/>
      </p:cViewPr>
      <p:guideLst>
        <p:guide orient="horz" pos="2160"/>
        <p:guide pos="2880"/>
      </p:guideLst>
    </p:cSldViewPr>
  </p:slide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gs" Target="tags/tag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pPr fontAlgn="base"/>
            <a:r>
              <a:rPr lang="zh-CN" altLang="en-US" strike="noStrike" noProof="1"/>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zh-CN" altLang="en-US" strike="noStrike" noProof="1"/>
              <a:t>单击此处编辑母版副标题样式</a:t>
            </a:r>
            <a:endParaRPr lang="zh-CN" altLang="en-US" strike="noStrike" noProof="1"/>
          </a:p>
        </p:txBody>
      </p:sp>
      <p:sp>
        <p:nvSpPr>
          <p:cNvPr id="0" name="Rectangle 4"/>
          <p:cNvSpPr>
            <a:spLocks noGrp="1" noChangeArrowheads="1"/>
          </p:cNvSpPr>
          <p:nvPr>
            <p:ph type="dt" sz="half" idx="10"/>
          </p:nvPr>
        </p:nvSpPr>
        <p:spPr bwMode="auto">
          <a:xfrm>
            <a:off x="457200" y="6245225"/>
            <a:ext cx="2133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eaLnBrk="1" fontAlgn="base" hangingPunct="1"/>
            <a:endParaRPr lang="en-US" altLang="zh-CN" sz="1400" strike="noStrike" noProof="1"/>
          </a:p>
        </p:txBody>
      </p:sp>
      <p:sp>
        <p:nvSpPr>
          <p:cNvPr id="4" name="Rectangle 5"/>
          <p:cNvSpPr>
            <a:spLocks noGrp="1" noChangeArrowheads="1"/>
          </p:cNvSpPr>
          <p:nvPr>
            <p:ph type="ftr" sz="quarter" idx="11"/>
          </p:nvPr>
        </p:nvSpPr>
        <p:spPr bwMode="auto">
          <a:xfrm>
            <a:off x="3124200" y="6245225"/>
            <a:ext cx="2895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algn="ctr" eaLnBrk="1" fontAlgn="base" hangingPunct="1"/>
            <a:endParaRPr lang="en-US" altLang="zh-CN" sz="1400" strike="noStrike" noProof="1"/>
          </a:p>
        </p:txBody>
      </p:sp>
      <p:sp>
        <p:nvSpPr>
          <p:cNvPr id="5" name="Rectangle 6"/>
          <p:cNvSpPr>
            <a:spLocks noGrp="1" noChangeArrowheads="1"/>
          </p:cNvSpPr>
          <p:nvPr>
            <p:ph type="sldNum" sz="quarter" idx="12"/>
          </p:nvPr>
        </p:nvSpPr>
        <p:spPr bwMode="auto">
          <a:xfrm>
            <a:off x="6553200" y="6245225"/>
            <a:ext cx="2133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algn="r" eaLnBrk="1" fontAlgn="base" hangingPunct="1"/>
            <a:fld id="{673ED264-3E71-46B2-9A4C-7216A0734472}" type="slidenum">
              <a:rPr lang="zh-CN" altLang="en-US" sz="1400" strike="noStrike" noProof="1">
                <a:latin typeface="+mn-lt"/>
                <a:ea typeface="+mn-ea"/>
                <a:cs typeface="+mn-cs"/>
              </a:rPr>
            </a:fld>
            <a:endParaRPr lang="en-US" altLang="zh-CN" sz="1400" strike="noStrike" noProof="1"/>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a:t>单击此处编辑母版文本样式</a:t>
            </a:r>
            <a:endParaRPr lang="zh-CN" altLang="en-US" strike="noStrike" noProof="1"/>
          </a:p>
          <a:p>
            <a:pPr lvl="1" fontAlgn="base"/>
            <a:r>
              <a:rPr lang="zh-CN" altLang="en-US" strike="noStrike" noProof="1"/>
              <a:t>二级</a:t>
            </a:r>
            <a:endParaRPr lang="zh-CN" altLang="en-US" strike="noStrike" noProof="1"/>
          </a:p>
          <a:p>
            <a:pPr lvl="2" fontAlgn="base"/>
            <a:r>
              <a:rPr lang="zh-CN" altLang="en-US" strike="noStrike" noProof="1"/>
              <a:t>三级</a:t>
            </a:r>
            <a:endParaRPr lang="zh-CN" altLang="en-US" strike="noStrike" noProof="1"/>
          </a:p>
          <a:p>
            <a:pPr lvl="3" fontAlgn="base"/>
            <a:r>
              <a:rPr lang="zh-CN" altLang="en-US" strike="noStrike" noProof="1"/>
              <a:t>四级</a:t>
            </a:r>
            <a:endParaRPr lang="zh-CN" altLang="en-US" strike="noStrike" noProof="1"/>
          </a:p>
          <a:p>
            <a:pPr lvl="4" fontAlgn="base"/>
            <a:r>
              <a:rPr lang="zh-CN" altLang="en-US" strike="noStrike" noProof="1"/>
              <a:t>五级</a:t>
            </a:r>
            <a:endParaRPr lang="zh-CN" altLang="en-US" strike="noStrike" noProof="1"/>
          </a:p>
        </p:txBody>
      </p:sp>
      <p:sp>
        <p:nvSpPr>
          <p:cNvPr id="0" name="Rectangle 4"/>
          <p:cNvSpPr>
            <a:spLocks noGrp="1" noChangeArrowheads="1"/>
          </p:cNvSpPr>
          <p:nvPr>
            <p:ph type="dt" sz="half" idx="10"/>
          </p:nvPr>
        </p:nvSpPr>
        <p:spPr bwMode="auto">
          <a:xfrm>
            <a:off x="457200" y="6245225"/>
            <a:ext cx="2133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eaLnBrk="1" fontAlgn="base" hangingPunct="1"/>
            <a:endParaRPr lang="en-US" altLang="zh-CN" sz="1400" strike="noStrike" noProof="1"/>
          </a:p>
        </p:txBody>
      </p:sp>
      <p:sp>
        <p:nvSpPr>
          <p:cNvPr id="4" name="Rectangle 5"/>
          <p:cNvSpPr>
            <a:spLocks noGrp="1" noChangeArrowheads="1"/>
          </p:cNvSpPr>
          <p:nvPr>
            <p:ph type="ftr" sz="quarter" idx="11"/>
          </p:nvPr>
        </p:nvSpPr>
        <p:spPr bwMode="auto">
          <a:xfrm>
            <a:off x="3124200" y="6245225"/>
            <a:ext cx="2895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algn="ctr" eaLnBrk="1" fontAlgn="base" hangingPunct="1"/>
            <a:endParaRPr lang="en-US" altLang="zh-CN" sz="1400" strike="noStrike" noProof="1"/>
          </a:p>
        </p:txBody>
      </p:sp>
      <p:sp>
        <p:nvSpPr>
          <p:cNvPr id="5" name="Rectangle 6"/>
          <p:cNvSpPr>
            <a:spLocks noGrp="1" noChangeArrowheads="1"/>
          </p:cNvSpPr>
          <p:nvPr>
            <p:ph type="sldNum" sz="quarter" idx="12"/>
          </p:nvPr>
        </p:nvSpPr>
        <p:spPr bwMode="auto">
          <a:xfrm>
            <a:off x="6553200" y="6245225"/>
            <a:ext cx="2133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algn="r" eaLnBrk="1" fontAlgn="base" hangingPunct="1"/>
            <a:fld id="{673ED264-3E71-46B2-9A4C-7216A0734472}" type="slidenum">
              <a:rPr lang="zh-CN" altLang="en-US" sz="1400" strike="noStrike" noProof="1">
                <a:latin typeface="+mn-lt"/>
                <a:ea typeface="+mn-ea"/>
                <a:cs typeface="+mn-cs"/>
              </a:rPr>
            </a:fld>
            <a:endParaRPr lang="en-US" altLang="zh-CN" sz="1400" strike="noStrike" noProof="1"/>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19800" cy="5851525"/>
          </a:xfrm>
        </p:spPr>
        <p:txBody>
          <a:bodyPr vert="eaVert"/>
          <a:lstStyle/>
          <a:p>
            <a:pPr lvl="0" fontAlgn="base"/>
            <a:r>
              <a:rPr lang="zh-CN" altLang="en-US" strike="noStrike" noProof="1"/>
              <a:t>单击此处编辑母版文本样式</a:t>
            </a:r>
            <a:endParaRPr lang="zh-CN" altLang="en-US" strike="noStrike" noProof="1"/>
          </a:p>
          <a:p>
            <a:pPr lvl="1" fontAlgn="base"/>
            <a:r>
              <a:rPr lang="zh-CN" altLang="en-US" strike="noStrike" noProof="1"/>
              <a:t>二级</a:t>
            </a:r>
            <a:endParaRPr lang="zh-CN" altLang="en-US" strike="noStrike" noProof="1"/>
          </a:p>
          <a:p>
            <a:pPr lvl="2" fontAlgn="base"/>
            <a:r>
              <a:rPr lang="zh-CN" altLang="en-US" strike="noStrike" noProof="1"/>
              <a:t>三级</a:t>
            </a:r>
            <a:endParaRPr lang="zh-CN" altLang="en-US" strike="noStrike" noProof="1"/>
          </a:p>
          <a:p>
            <a:pPr lvl="3" fontAlgn="base"/>
            <a:r>
              <a:rPr lang="zh-CN" altLang="en-US" strike="noStrike" noProof="1"/>
              <a:t>四级</a:t>
            </a:r>
            <a:endParaRPr lang="zh-CN" altLang="en-US" strike="noStrike" noProof="1"/>
          </a:p>
          <a:p>
            <a:pPr lvl="4" fontAlgn="base"/>
            <a:r>
              <a:rPr lang="zh-CN" altLang="en-US" strike="noStrike" noProof="1"/>
              <a:t>五级</a:t>
            </a:r>
            <a:endParaRPr lang="zh-CN" altLang="en-US" strike="noStrike" noProof="1"/>
          </a:p>
        </p:txBody>
      </p:sp>
      <p:sp>
        <p:nvSpPr>
          <p:cNvPr id="0" name="Rectangle 4"/>
          <p:cNvSpPr>
            <a:spLocks noGrp="1" noChangeArrowheads="1"/>
          </p:cNvSpPr>
          <p:nvPr>
            <p:ph type="dt" sz="half" idx="10"/>
          </p:nvPr>
        </p:nvSpPr>
        <p:spPr bwMode="auto">
          <a:xfrm>
            <a:off x="457200" y="6245225"/>
            <a:ext cx="2133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eaLnBrk="1" fontAlgn="base" hangingPunct="1"/>
            <a:endParaRPr lang="en-US" altLang="zh-CN" sz="1400" strike="noStrike" noProof="1"/>
          </a:p>
        </p:txBody>
      </p:sp>
      <p:sp>
        <p:nvSpPr>
          <p:cNvPr id="4" name="Rectangle 5"/>
          <p:cNvSpPr>
            <a:spLocks noGrp="1" noChangeArrowheads="1"/>
          </p:cNvSpPr>
          <p:nvPr>
            <p:ph type="ftr" sz="quarter" idx="11"/>
          </p:nvPr>
        </p:nvSpPr>
        <p:spPr bwMode="auto">
          <a:xfrm>
            <a:off x="3124200" y="6245225"/>
            <a:ext cx="2895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algn="ctr" eaLnBrk="1" fontAlgn="base" hangingPunct="1"/>
            <a:endParaRPr lang="en-US" altLang="zh-CN" sz="1400" strike="noStrike" noProof="1"/>
          </a:p>
        </p:txBody>
      </p:sp>
      <p:sp>
        <p:nvSpPr>
          <p:cNvPr id="5" name="Rectangle 6"/>
          <p:cNvSpPr>
            <a:spLocks noGrp="1" noChangeArrowheads="1"/>
          </p:cNvSpPr>
          <p:nvPr>
            <p:ph type="sldNum" sz="quarter" idx="12"/>
          </p:nvPr>
        </p:nvSpPr>
        <p:spPr bwMode="auto">
          <a:xfrm>
            <a:off x="6553200" y="6245225"/>
            <a:ext cx="2133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algn="r" eaLnBrk="1" fontAlgn="base" hangingPunct="1"/>
            <a:fld id="{673ED264-3E71-46B2-9A4C-7216A0734472}" type="slidenum">
              <a:rPr lang="zh-CN" altLang="en-US" sz="1400" strike="noStrike" noProof="1">
                <a:latin typeface="+mn-lt"/>
                <a:ea typeface="+mn-ea"/>
                <a:cs typeface="+mn-cs"/>
              </a:rPr>
            </a:fld>
            <a:endParaRPr lang="en-US" altLang="zh-CN" sz="1400" strike="noStrike" noProof="1"/>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二级</a:t>
            </a:r>
            <a:endParaRPr lang="zh-CN" altLang="en-US" strike="noStrike" noProof="1"/>
          </a:p>
          <a:p>
            <a:pPr lvl="2" fontAlgn="base"/>
            <a:r>
              <a:rPr lang="zh-CN" altLang="en-US" strike="noStrike" noProof="1"/>
              <a:t>三级</a:t>
            </a:r>
            <a:endParaRPr lang="zh-CN" altLang="en-US" strike="noStrike" noProof="1"/>
          </a:p>
          <a:p>
            <a:pPr lvl="3" fontAlgn="base"/>
            <a:r>
              <a:rPr lang="zh-CN" altLang="en-US" strike="noStrike" noProof="1"/>
              <a:t>四级</a:t>
            </a:r>
            <a:endParaRPr lang="zh-CN" altLang="en-US" strike="noStrike" noProof="1"/>
          </a:p>
          <a:p>
            <a:pPr lvl="4" fontAlgn="base"/>
            <a:r>
              <a:rPr lang="zh-CN" altLang="en-US" strike="noStrike" noProof="1"/>
              <a:t>五级</a:t>
            </a:r>
            <a:endParaRPr lang="zh-CN" altLang="en-US" strike="noStrike" noProof="1"/>
          </a:p>
        </p:txBody>
      </p:sp>
      <p:sp>
        <p:nvSpPr>
          <p:cNvPr id="0" name="Rectangle 4"/>
          <p:cNvSpPr>
            <a:spLocks noGrp="1" noChangeArrowheads="1"/>
          </p:cNvSpPr>
          <p:nvPr>
            <p:ph type="dt" sz="half" idx="10"/>
          </p:nvPr>
        </p:nvSpPr>
        <p:spPr bwMode="auto">
          <a:xfrm>
            <a:off x="457200" y="6245225"/>
            <a:ext cx="2133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eaLnBrk="1" fontAlgn="base" hangingPunct="1"/>
            <a:endParaRPr lang="en-US" altLang="zh-CN" sz="1400" strike="noStrike" noProof="1"/>
          </a:p>
        </p:txBody>
      </p:sp>
      <p:sp>
        <p:nvSpPr>
          <p:cNvPr id="4" name="Rectangle 5"/>
          <p:cNvSpPr>
            <a:spLocks noGrp="1" noChangeArrowheads="1"/>
          </p:cNvSpPr>
          <p:nvPr>
            <p:ph type="ftr" sz="quarter" idx="11"/>
          </p:nvPr>
        </p:nvSpPr>
        <p:spPr bwMode="auto">
          <a:xfrm>
            <a:off x="3124200" y="6245225"/>
            <a:ext cx="2895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algn="ctr" eaLnBrk="1" fontAlgn="base" hangingPunct="1"/>
            <a:endParaRPr lang="en-US" altLang="zh-CN" sz="1400" strike="noStrike" noProof="1"/>
          </a:p>
        </p:txBody>
      </p:sp>
      <p:sp>
        <p:nvSpPr>
          <p:cNvPr id="5" name="Rectangle 6"/>
          <p:cNvSpPr>
            <a:spLocks noGrp="1" noChangeArrowheads="1"/>
          </p:cNvSpPr>
          <p:nvPr>
            <p:ph type="sldNum" sz="quarter" idx="12"/>
          </p:nvPr>
        </p:nvSpPr>
        <p:spPr bwMode="auto">
          <a:xfrm>
            <a:off x="6553200" y="6245225"/>
            <a:ext cx="2133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algn="r" eaLnBrk="1" fontAlgn="base" hangingPunct="1"/>
            <a:fld id="{673ED264-3E71-46B2-9A4C-7216A0734472}" type="slidenum">
              <a:rPr lang="zh-CN" altLang="en-US" sz="1400" strike="noStrike" noProof="1">
                <a:latin typeface="+mn-lt"/>
                <a:ea typeface="+mn-ea"/>
                <a:cs typeface="+mn-cs"/>
              </a:rPr>
            </a:fld>
            <a:endParaRPr lang="en-US" altLang="zh-CN" sz="1400" strike="noStrike" noProof="1"/>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pPr fontAlgn="base"/>
            <a:r>
              <a:rPr lang="zh-CN" altLang="en-US" strike="noStrike" noProof="1"/>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fontAlgn="base"/>
            <a:r>
              <a:rPr lang="zh-CN" altLang="en-US" strike="noStrike" noProof="1"/>
              <a:t>单击此处编辑母版文本样式</a:t>
            </a:r>
            <a:endParaRPr lang="zh-CN" altLang="en-US" strike="noStrike" noProof="1"/>
          </a:p>
        </p:txBody>
      </p:sp>
      <p:sp>
        <p:nvSpPr>
          <p:cNvPr id="0" name="Rectangle 4"/>
          <p:cNvSpPr>
            <a:spLocks noGrp="1" noChangeArrowheads="1"/>
          </p:cNvSpPr>
          <p:nvPr>
            <p:ph type="dt" sz="half" idx="10"/>
          </p:nvPr>
        </p:nvSpPr>
        <p:spPr bwMode="auto">
          <a:xfrm>
            <a:off x="457200" y="6245225"/>
            <a:ext cx="2133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eaLnBrk="1" fontAlgn="base" hangingPunct="1"/>
            <a:endParaRPr lang="en-US" altLang="zh-CN" sz="1400" strike="noStrike" noProof="1"/>
          </a:p>
        </p:txBody>
      </p:sp>
      <p:sp>
        <p:nvSpPr>
          <p:cNvPr id="4" name="Rectangle 5"/>
          <p:cNvSpPr>
            <a:spLocks noGrp="1" noChangeArrowheads="1"/>
          </p:cNvSpPr>
          <p:nvPr>
            <p:ph type="ftr" sz="quarter" idx="11"/>
          </p:nvPr>
        </p:nvSpPr>
        <p:spPr bwMode="auto">
          <a:xfrm>
            <a:off x="3124200" y="6245225"/>
            <a:ext cx="2895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algn="ctr" eaLnBrk="1" fontAlgn="base" hangingPunct="1"/>
            <a:endParaRPr lang="en-US" altLang="zh-CN" sz="1400" strike="noStrike" noProof="1"/>
          </a:p>
        </p:txBody>
      </p:sp>
      <p:sp>
        <p:nvSpPr>
          <p:cNvPr id="5" name="Rectangle 6"/>
          <p:cNvSpPr>
            <a:spLocks noGrp="1" noChangeArrowheads="1"/>
          </p:cNvSpPr>
          <p:nvPr>
            <p:ph type="sldNum" sz="quarter" idx="12"/>
          </p:nvPr>
        </p:nvSpPr>
        <p:spPr bwMode="auto">
          <a:xfrm>
            <a:off x="6553200" y="6245225"/>
            <a:ext cx="2133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algn="r" eaLnBrk="1" fontAlgn="base" hangingPunct="1"/>
            <a:fld id="{673ED264-3E71-46B2-9A4C-7216A0734472}" type="slidenum">
              <a:rPr lang="zh-CN" altLang="en-US" sz="1400" strike="noStrike" noProof="1">
                <a:latin typeface="+mn-lt"/>
                <a:ea typeface="+mn-ea"/>
                <a:cs typeface="+mn-cs"/>
              </a:rPr>
            </a:fld>
            <a:endParaRPr lang="en-US" altLang="zh-CN" sz="1400" strike="noStrike" noProof="1"/>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sz="half" idx="1"/>
          </p:nvPr>
        </p:nvSpPr>
        <p:spPr>
          <a:xfrm>
            <a:off x="457200" y="1600200"/>
            <a:ext cx="4038600" cy="4525963"/>
          </a:xfrm>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二级</a:t>
            </a:r>
            <a:endParaRPr lang="zh-CN" altLang="en-US" strike="noStrike" noProof="1"/>
          </a:p>
          <a:p>
            <a:pPr lvl="2" fontAlgn="base"/>
            <a:r>
              <a:rPr lang="zh-CN" altLang="en-US" strike="noStrike" noProof="1"/>
              <a:t>三级</a:t>
            </a:r>
            <a:endParaRPr lang="zh-CN" altLang="en-US" strike="noStrike" noProof="1"/>
          </a:p>
          <a:p>
            <a:pPr lvl="3" fontAlgn="base"/>
            <a:r>
              <a:rPr lang="zh-CN" altLang="en-US" strike="noStrike" noProof="1"/>
              <a:t>四级</a:t>
            </a:r>
            <a:endParaRPr lang="zh-CN" altLang="en-US" strike="noStrike" noProof="1"/>
          </a:p>
          <a:p>
            <a:pPr lvl="4" fontAlgn="base"/>
            <a:r>
              <a:rPr lang="zh-CN" altLang="en-US" strike="noStrike" noProof="1"/>
              <a:t>五级</a:t>
            </a:r>
            <a:endParaRPr lang="zh-CN" altLang="en-US" strike="noStrike" noProof="1"/>
          </a:p>
        </p:txBody>
      </p:sp>
      <p:sp>
        <p:nvSpPr>
          <p:cNvPr id="4" name="内容占位符 3"/>
          <p:cNvSpPr>
            <a:spLocks noGrp="1"/>
          </p:cNvSpPr>
          <p:nvPr>
            <p:ph sz="half" idx="2"/>
          </p:nvPr>
        </p:nvSpPr>
        <p:spPr>
          <a:xfrm>
            <a:off x="4648200" y="1600200"/>
            <a:ext cx="4038600" cy="4525963"/>
          </a:xfrm>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二级</a:t>
            </a:r>
            <a:endParaRPr lang="zh-CN" altLang="en-US" strike="noStrike" noProof="1"/>
          </a:p>
          <a:p>
            <a:pPr lvl="2" fontAlgn="base"/>
            <a:r>
              <a:rPr lang="zh-CN" altLang="en-US" strike="noStrike" noProof="1"/>
              <a:t>三级</a:t>
            </a:r>
            <a:endParaRPr lang="zh-CN" altLang="en-US" strike="noStrike" noProof="1"/>
          </a:p>
          <a:p>
            <a:pPr lvl="3" fontAlgn="base"/>
            <a:r>
              <a:rPr lang="zh-CN" altLang="en-US" strike="noStrike" noProof="1"/>
              <a:t>四级</a:t>
            </a:r>
            <a:endParaRPr lang="zh-CN" altLang="en-US" strike="noStrike" noProof="1"/>
          </a:p>
          <a:p>
            <a:pPr lvl="4" fontAlgn="base"/>
            <a:r>
              <a:rPr lang="zh-CN" altLang="en-US" strike="noStrike" noProof="1"/>
              <a:t>五级</a:t>
            </a:r>
            <a:endParaRPr lang="zh-CN" altLang="en-US" strike="noStrike" noProof="1"/>
          </a:p>
        </p:txBody>
      </p:sp>
      <p:sp>
        <p:nvSpPr>
          <p:cNvPr id="0" name="Rectangle 4"/>
          <p:cNvSpPr>
            <a:spLocks noGrp="1" noChangeArrowheads="1"/>
          </p:cNvSpPr>
          <p:nvPr>
            <p:ph type="dt" sz="half" idx="10"/>
          </p:nvPr>
        </p:nvSpPr>
        <p:spPr bwMode="auto">
          <a:xfrm>
            <a:off x="457200" y="6245225"/>
            <a:ext cx="2133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eaLnBrk="1" fontAlgn="base" hangingPunct="1"/>
            <a:endParaRPr lang="en-US" altLang="zh-CN" sz="1400" strike="noStrike" noProof="1"/>
          </a:p>
        </p:txBody>
      </p:sp>
      <p:sp>
        <p:nvSpPr>
          <p:cNvPr id="5" name="Rectangle 5"/>
          <p:cNvSpPr>
            <a:spLocks noGrp="1" noChangeArrowheads="1"/>
          </p:cNvSpPr>
          <p:nvPr>
            <p:ph type="ftr" sz="quarter" idx="11"/>
          </p:nvPr>
        </p:nvSpPr>
        <p:spPr bwMode="auto">
          <a:xfrm>
            <a:off x="3124200" y="6245225"/>
            <a:ext cx="2895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algn="ctr" eaLnBrk="1" fontAlgn="base" hangingPunct="1"/>
            <a:endParaRPr lang="en-US" altLang="zh-CN" sz="1400" strike="noStrike" noProof="1"/>
          </a:p>
        </p:txBody>
      </p:sp>
      <p:sp>
        <p:nvSpPr>
          <p:cNvPr id="6" name="Rectangle 6"/>
          <p:cNvSpPr>
            <a:spLocks noGrp="1" noChangeArrowheads="1"/>
          </p:cNvSpPr>
          <p:nvPr>
            <p:ph type="sldNum" sz="quarter" idx="12"/>
          </p:nvPr>
        </p:nvSpPr>
        <p:spPr bwMode="auto">
          <a:xfrm>
            <a:off x="6553200" y="6245225"/>
            <a:ext cx="2133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algn="r" eaLnBrk="1" fontAlgn="base" hangingPunct="1"/>
            <a:fld id="{673ED264-3E71-46B2-9A4C-7216A0734472}" type="slidenum">
              <a:rPr lang="zh-CN" altLang="en-US" sz="1400" strike="noStrike" noProof="1">
                <a:latin typeface="+mn-lt"/>
                <a:ea typeface="+mn-ea"/>
                <a:cs typeface="+mn-cs"/>
              </a:rPr>
            </a:fld>
            <a:endParaRPr lang="en-US" altLang="zh-CN" sz="1400" strike="noStrike" noProof="1"/>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pPr fontAlgn="base"/>
            <a:r>
              <a:rPr lang="zh-CN" altLang="en-US" strike="noStrike" noProof="1"/>
              <a:t>单击此处编辑母版标题样式</a:t>
            </a:r>
            <a:endParaRPr lang="zh-CN" altLang="en-US" strike="noStrike" noProof="1"/>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a:t>单击此处编辑母版文本样式</a:t>
            </a:r>
            <a:endParaRPr lang="zh-CN" altLang="en-US" strike="noStrike" noProof="1"/>
          </a:p>
        </p:txBody>
      </p:sp>
      <p:sp>
        <p:nvSpPr>
          <p:cNvPr id="4" name="内容占位符 3"/>
          <p:cNvSpPr>
            <a:spLocks noGrp="1"/>
          </p:cNvSpPr>
          <p:nvPr>
            <p:ph sz="half" idx="2"/>
          </p:nvPr>
        </p:nvSpPr>
        <p:spPr>
          <a:xfrm>
            <a:off x="630238" y="2505075"/>
            <a:ext cx="3868737" cy="3684588"/>
          </a:xfrm>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二级</a:t>
            </a:r>
            <a:endParaRPr lang="zh-CN" altLang="en-US" strike="noStrike" noProof="1"/>
          </a:p>
          <a:p>
            <a:pPr lvl="2" fontAlgn="base"/>
            <a:r>
              <a:rPr lang="zh-CN" altLang="en-US" strike="noStrike" noProof="1"/>
              <a:t>三级</a:t>
            </a:r>
            <a:endParaRPr lang="zh-CN" altLang="en-US" strike="noStrike" noProof="1"/>
          </a:p>
          <a:p>
            <a:pPr lvl="3" fontAlgn="base"/>
            <a:r>
              <a:rPr lang="zh-CN" altLang="en-US" strike="noStrike" noProof="1"/>
              <a:t>四级</a:t>
            </a:r>
            <a:endParaRPr lang="zh-CN" altLang="en-US" strike="noStrike" noProof="1"/>
          </a:p>
          <a:p>
            <a:pPr lvl="4" fontAlgn="base"/>
            <a:r>
              <a:rPr lang="zh-CN" altLang="en-US" strike="noStrike" noProof="1"/>
              <a:t>五级</a:t>
            </a:r>
            <a:endParaRPr lang="zh-CN" altLang="en-US" strike="noStrike" noProof="1"/>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a:t>单击此处编辑母版文本样式</a:t>
            </a:r>
            <a:endParaRPr lang="zh-CN" altLang="en-US" strike="noStrike" noProof="1"/>
          </a:p>
        </p:txBody>
      </p:sp>
      <p:sp>
        <p:nvSpPr>
          <p:cNvPr id="6" name="内容占位符 5"/>
          <p:cNvSpPr>
            <a:spLocks noGrp="1"/>
          </p:cNvSpPr>
          <p:nvPr>
            <p:ph sz="quarter" idx="4"/>
          </p:nvPr>
        </p:nvSpPr>
        <p:spPr>
          <a:xfrm>
            <a:off x="4629150" y="2505075"/>
            <a:ext cx="3887788" cy="3684588"/>
          </a:xfrm>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二级</a:t>
            </a:r>
            <a:endParaRPr lang="zh-CN" altLang="en-US" strike="noStrike" noProof="1"/>
          </a:p>
          <a:p>
            <a:pPr lvl="2" fontAlgn="base"/>
            <a:r>
              <a:rPr lang="zh-CN" altLang="en-US" strike="noStrike" noProof="1"/>
              <a:t>三级</a:t>
            </a:r>
            <a:endParaRPr lang="zh-CN" altLang="en-US" strike="noStrike" noProof="1"/>
          </a:p>
          <a:p>
            <a:pPr lvl="3" fontAlgn="base"/>
            <a:r>
              <a:rPr lang="zh-CN" altLang="en-US" strike="noStrike" noProof="1"/>
              <a:t>四级</a:t>
            </a:r>
            <a:endParaRPr lang="zh-CN" altLang="en-US" strike="noStrike" noProof="1"/>
          </a:p>
          <a:p>
            <a:pPr lvl="4" fontAlgn="base"/>
            <a:r>
              <a:rPr lang="zh-CN" altLang="en-US" strike="noStrike" noProof="1"/>
              <a:t>五级</a:t>
            </a:r>
            <a:endParaRPr lang="zh-CN" altLang="en-US" strike="noStrike" noProof="1"/>
          </a:p>
        </p:txBody>
      </p:sp>
      <p:sp>
        <p:nvSpPr>
          <p:cNvPr id="0" name="Rectangle 4"/>
          <p:cNvSpPr>
            <a:spLocks noGrp="1" noChangeArrowheads="1"/>
          </p:cNvSpPr>
          <p:nvPr>
            <p:ph type="dt" sz="half" idx="10"/>
          </p:nvPr>
        </p:nvSpPr>
        <p:spPr bwMode="auto">
          <a:xfrm>
            <a:off x="457200" y="6245225"/>
            <a:ext cx="2133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eaLnBrk="1" fontAlgn="base" hangingPunct="1"/>
            <a:endParaRPr lang="en-US" altLang="zh-CN" sz="1400" strike="noStrike" noProof="1"/>
          </a:p>
        </p:txBody>
      </p:sp>
      <p:sp>
        <p:nvSpPr>
          <p:cNvPr id="7" name="Rectangle 5"/>
          <p:cNvSpPr>
            <a:spLocks noGrp="1" noChangeArrowheads="1"/>
          </p:cNvSpPr>
          <p:nvPr>
            <p:ph type="ftr" sz="quarter" idx="11"/>
          </p:nvPr>
        </p:nvSpPr>
        <p:spPr bwMode="auto">
          <a:xfrm>
            <a:off x="3124200" y="6245225"/>
            <a:ext cx="2895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algn="ctr" eaLnBrk="1" fontAlgn="base" hangingPunct="1"/>
            <a:endParaRPr lang="en-US" altLang="zh-CN" sz="1400" strike="noStrike" noProof="1"/>
          </a:p>
        </p:txBody>
      </p:sp>
      <p:sp>
        <p:nvSpPr>
          <p:cNvPr id="8" name="Rectangle 6"/>
          <p:cNvSpPr>
            <a:spLocks noGrp="1" noChangeArrowheads="1"/>
          </p:cNvSpPr>
          <p:nvPr>
            <p:ph type="sldNum" sz="quarter" idx="12"/>
          </p:nvPr>
        </p:nvSpPr>
        <p:spPr bwMode="auto">
          <a:xfrm>
            <a:off x="6553200" y="6245225"/>
            <a:ext cx="2133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algn="r" eaLnBrk="1" fontAlgn="base" hangingPunct="1"/>
            <a:fld id="{673ED264-3E71-46B2-9A4C-7216A0734472}" type="slidenum">
              <a:rPr lang="zh-CN" altLang="en-US" sz="1400" strike="noStrike" noProof="1">
                <a:latin typeface="+mn-lt"/>
                <a:ea typeface="+mn-ea"/>
                <a:cs typeface="+mn-cs"/>
              </a:rPr>
            </a:fld>
            <a:endParaRPr lang="en-US" altLang="zh-CN" sz="1400" strike="noStrike" noProof="1"/>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0" name="Rectangle 4"/>
          <p:cNvSpPr>
            <a:spLocks noGrp="1" noChangeArrowheads="1"/>
          </p:cNvSpPr>
          <p:nvPr>
            <p:ph type="dt" sz="half" idx="10"/>
          </p:nvPr>
        </p:nvSpPr>
        <p:spPr bwMode="auto">
          <a:xfrm>
            <a:off x="457200" y="6245225"/>
            <a:ext cx="2133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eaLnBrk="1" fontAlgn="base" hangingPunct="1"/>
            <a:endParaRPr lang="en-US" altLang="zh-CN" sz="1400" strike="noStrike" noProof="1"/>
          </a:p>
        </p:txBody>
      </p:sp>
      <p:sp>
        <p:nvSpPr>
          <p:cNvPr id="3" name="Rectangle 5"/>
          <p:cNvSpPr>
            <a:spLocks noGrp="1" noChangeArrowheads="1"/>
          </p:cNvSpPr>
          <p:nvPr>
            <p:ph type="ftr" sz="quarter" idx="11"/>
          </p:nvPr>
        </p:nvSpPr>
        <p:spPr bwMode="auto">
          <a:xfrm>
            <a:off x="3124200" y="6245225"/>
            <a:ext cx="2895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algn="ctr" eaLnBrk="1" fontAlgn="base" hangingPunct="1"/>
            <a:endParaRPr lang="en-US" altLang="zh-CN" sz="1400" strike="noStrike" noProof="1"/>
          </a:p>
        </p:txBody>
      </p:sp>
      <p:sp>
        <p:nvSpPr>
          <p:cNvPr id="4" name="Rectangle 6"/>
          <p:cNvSpPr>
            <a:spLocks noGrp="1" noChangeArrowheads="1"/>
          </p:cNvSpPr>
          <p:nvPr>
            <p:ph type="sldNum" sz="quarter" idx="12"/>
          </p:nvPr>
        </p:nvSpPr>
        <p:spPr bwMode="auto">
          <a:xfrm>
            <a:off x="6553200" y="6245225"/>
            <a:ext cx="2133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algn="r" eaLnBrk="1" fontAlgn="base" hangingPunct="1"/>
            <a:fld id="{673ED264-3E71-46B2-9A4C-7216A0734472}" type="slidenum">
              <a:rPr lang="zh-CN" altLang="en-US" sz="1400" strike="noStrike" noProof="1">
                <a:latin typeface="+mn-lt"/>
                <a:ea typeface="+mn-ea"/>
                <a:cs typeface="+mn-cs"/>
              </a:rPr>
            </a:fld>
            <a:endParaRPr lang="en-US" altLang="zh-CN" sz="1400" strike="noStrike" noProof="1"/>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0" name="Rectangle 4"/>
          <p:cNvSpPr>
            <a:spLocks noGrp="1" noChangeArrowheads="1"/>
          </p:cNvSpPr>
          <p:nvPr>
            <p:ph type="dt" sz="half" idx="10"/>
          </p:nvPr>
        </p:nvSpPr>
        <p:spPr bwMode="auto">
          <a:xfrm>
            <a:off x="457200" y="6245225"/>
            <a:ext cx="2133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eaLnBrk="1" fontAlgn="base" hangingPunct="1"/>
            <a:endParaRPr lang="en-US" altLang="zh-CN" sz="1400" strike="noStrike" noProof="1"/>
          </a:p>
        </p:txBody>
      </p:sp>
      <p:sp>
        <p:nvSpPr>
          <p:cNvPr id="2" name="Rectangle 5"/>
          <p:cNvSpPr>
            <a:spLocks noGrp="1" noChangeArrowheads="1"/>
          </p:cNvSpPr>
          <p:nvPr>
            <p:ph type="ftr" sz="quarter" idx="11"/>
          </p:nvPr>
        </p:nvSpPr>
        <p:spPr bwMode="auto">
          <a:xfrm>
            <a:off x="3124200" y="6245225"/>
            <a:ext cx="2895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algn="ctr" eaLnBrk="1" fontAlgn="base" hangingPunct="1"/>
            <a:endParaRPr lang="en-US" altLang="zh-CN" sz="1400" strike="noStrike" noProof="1"/>
          </a:p>
        </p:txBody>
      </p:sp>
      <p:sp>
        <p:nvSpPr>
          <p:cNvPr id="3" name="Rectangle 6"/>
          <p:cNvSpPr>
            <a:spLocks noGrp="1" noChangeArrowheads="1"/>
          </p:cNvSpPr>
          <p:nvPr>
            <p:ph type="sldNum" sz="quarter" idx="12"/>
          </p:nvPr>
        </p:nvSpPr>
        <p:spPr bwMode="auto">
          <a:xfrm>
            <a:off x="6553200" y="6245225"/>
            <a:ext cx="2133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algn="r" eaLnBrk="1" fontAlgn="base" hangingPunct="1"/>
            <a:fld id="{673ED264-3E71-46B2-9A4C-7216A0734472}" type="slidenum">
              <a:rPr lang="zh-CN" altLang="en-US" sz="1400" strike="noStrike" noProof="1">
                <a:latin typeface="+mn-lt"/>
                <a:ea typeface="+mn-ea"/>
                <a:cs typeface="+mn-cs"/>
              </a:rPr>
            </a:fld>
            <a:endParaRPr lang="en-US" altLang="zh-CN" sz="1400" strike="noStrike" noProof="1"/>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二级</a:t>
            </a:r>
            <a:endParaRPr lang="zh-CN" altLang="en-US" strike="noStrike" noProof="1"/>
          </a:p>
          <a:p>
            <a:pPr lvl="2" fontAlgn="base"/>
            <a:r>
              <a:rPr lang="zh-CN" altLang="en-US" strike="noStrike" noProof="1"/>
              <a:t>三级</a:t>
            </a:r>
            <a:endParaRPr lang="zh-CN" altLang="en-US" strike="noStrike" noProof="1"/>
          </a:p>
          <a:p>
            <a:pPr lvl="3" fontAlgn="base"/>
            <a:r>
              <a:rPr lang="zh-CN" altLang="en-US" strike="noStrike" noProof="1"/>
              <a:t>四级</a:t>
            </a:r>
            <a:endParaRPr lang="zh-CN" altLang="en-US" strike="noStrike" noProof="1"/>
          </a:p>
          <a:p>
            <a:pPr lvl="4" fontAlgn="base"/>
            <a:r>
              <a:rPr lang="zh-CN" altLang="en-US" strike="noStrike" noProof="1"/>
              <a:t>五级</a:t>
            </a:r>
            <a:endParaRPr lang="zh-CN" altLang="en-US" strike="noStrike" noProof="1"/>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zh-CN" altLang="en-US" strike="noStrike" noProof="1"/>
              <a:t>单击此处编辑母版文本样式</a:t>
            </a:r>
            <a:endParaRPr lang="zh-CN" altLang="en-US" strike="noStrike" noProof="1"/>
          </a:p>
        </p:txBody>
      </p:sp>
      <p:sp>
        <p:nvSpPr>
          <p:cNvPr id="0" name="Rectangle 4"/>
          <p:cNvSpPr>
            <a:spLocks noGrp="1" noChangeArrowheads="1"/>
          </p:cNvSpPr>
          <p:nvPr>
            <p:ph type="dt" sz="half" idx="10"/>
          </p:nvPr>
        </p:nvSpPr>
        <p:spPr bwMode="auto">
          <a:xfrm>
            <a:off x="457200" y="6245225"/>
            <a:ext cx="2133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eaLnBrk="1" fontAlgn="base" hangingPunct="1"/>
            <a:endParaRPr lang="en-US" altLang="zh-CN" sz="1400" strike="noStrike" noProof="1"/>
          </a:p>
        </p:txBody>
      </p:sp>
      <p:sp>
        <p:nvSpPr>
          <p:cNvPr id="5" name="Rectangle 5"/>
          <p:cNvSpPr>
            <a:spLocks noGrp="1" noChangeArrowheads="1"/>
          </p:cNvSpPr>
          <p:nvPr>
            <p:ph type="ftr" sz="quarter" idx="11"/>
          </p:nvPr>
        </p:nvSpPr>
        <p:spPr bwMode="auto">
          <a:xfrm>
            <a:off x="3124200" y="6245225"/>
            <a:ext cx="2895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algn="ctr" eaLnBrk="1" fontAlgn="base" hangingPunct="1"/>
            <a:endParaRPr lang="en-US" altLang="zh-CN" sz="1400" strike="noStrike" noProof="1"/>
          </a:p>
        </p:txBody>
      </p:sp>
      <p:sp>
        <p:nvSpPr>
          <p:cNvPr id="6" name="Rectangle 6"/>
          <p:cNvSpPr>
            <a:spLocks noGrp="1" noChangeArrowheads="1"/>
          </p:cNvSpPr>
          <p:nvPr>
            <p:ph type="sldNum" sz="quarter" idx="12"/>
          </p:nvPr>
        </p:nvSpPr>
        <p:spPr bwMode="auto">
          <a:xfrm>
            <a:off x="6553200" y="6245225"/>
            <a:ext cx="2133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algn="r" eaLnBrk="1" fontAlgn="base" hangingPunct="1"/>
            <a:fld id="{673ED264-3E71-46B2-9A4C-7216A0734472}" type="slidenum">
              <a:rPr lang="zh-CN" altLang="en-US" sz="1400" strike="noStrike" noProof="1">
                <a:latin typeface="+mn-lt"/>
                <a:ea typeface="+mn-ea"/>
                <a:cs typeface="+mn-cs"/>
              </a:rPr>
            </a:fld>
            <a:endParaRPr lang="en-US" altLang="zh-CN" sz="1400" strike="noStrike" noProof="1"/>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pPr fontAlgn="base"/>
            <a:r>
              <a:rPr lang="zh-CN" altLang="en-US" strike="noStrike" noProof="1"/>
              <a:t>单击此处编辑母版标题样式</a:t>
            </a:r>
            <a:endParaRPr lang="zh-CN" altLang="en-US" strike="noStrike" noProof="1"/>
          </a:p>
        </p:txBody>
      </p:sp>
      <p:sp>
        <p:nvSpPr>
          <p:cNvPr id="3" name="图片占位符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zh-CN" alt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zh-CN" altLang="en-US" strike="noStrike" noProof="1"/>
              <a:t>单击此处编辑母版文本样式</a:t>
            </a:r>
            <a:endParaRPr lang="zh-CN" altLang="en-US" strike="noStrike" noProof="1"/>
          </a:p>
        </p:txBody>
      </p:sp>
      <p:sp>
        <p:nvSpPr>
          <p:cNvPr id="0" name="Rectangle 4"/>
          <p:cNvSpPr>
            <a:spLocks noGrp="1" noChangeArrowheads="1"/>
          </p:cNvSpPr>
          <p:nvPr>
            <p:ph type="dt" sz="half" idx="10"/>
          </p:nvPr>
        </p:nvSpPr>
        <p:spPr bwMode="auto">
          <a:xfrm>
            <a:off x="457200" y="6245225"/>
            <a:ext cx="2133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eaLnBrk="1" fontAlgn="base" hangingPunct="1"/>
            <a:endParaRPr lang="en-US" altLang="zh-CN" sz="1400" strike="noStrike" noProof="1"/>
          </a:p>
        </p:txBody>
      </p:sp>
      <p:sp>
        <p:nvSpPr>
          <p:cNvPr id="5" name="Rectangle 5"/>
          <p:cNvSpPr>
            <a:spLocks noGrp="1" noChangeArrowheads="1"/>
          </p:cNvSpPr>
          <p:nvPr>
            <p:ph type="ftr" sz="quarter" idx="11"/>
          </p:nvPr>
        </p:nvSpPr>
        <p:spPr bwMode="auto">
          <a:xfrm>
            <a:off x="3124200" y="6245225"/>
            <a:ext cx="2895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algn="ctr" eaLnBrk="1" fontAlgn="base" hangingPunct="1"/>
            <a:endParaRPr lang="en-US" altLang="zh-CN" sz="1400" strike="noStrike" noProof="1"/>
          </a:p>
        </p:txBody>
      </p:sp>
      <p:sp>
        <p:nvSpPr>
          <p:cNvPr id="6" name="Rectangle 6"/>
          <p:cNvSpPr>
            <a:spLocks noGrp="1" noChangeArrowheads="1"/>
          </p:cNvSpPr>
          <p:nvPr>
            <p:ph type="sldNum" sz="quarter" idx="12"/>
          </p:nvPr>
        </p:nvSpPr>
        <p:spPr bwMode="auto">
          <a:xfrm>
            <a:off x="6553200" y="6245225"/>
            <a:ext cx="2133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algn="r" eaLnBrk="1" fontAlgn="base" hangingPunct="1"/>
            <a:fld id="{673ED264-3E71-46B2-9A4C-7216A0734472}" type="slidenum">
              <a:rPr lang="zh-CN" altLang="en-US" sz="1400" strike="noStrike" noProof="1">
                <a:latin typeface="+mn-lt"/>
                <a:ea typeface="+mn-ea"/>
                <a:cs typeface="+mn-cs"/>
              </a:rPr>
            </a:fld>
            <a:endParaRPr lang="en-US" altLang="zh-CN" sz="1400" strike="noStrike" noProof="1"/>
          </a:p>
        </p:txBody>
      </p:sp>
    </p:spTree>
  </p:cSld>
  <p:clrMapOvr>
    <a:masterClrMapping/>
  </p:clrMapOv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p:nvPr>
            <p:ph type="title"/>
          </p:nvPr>
        </p:nvSpPr>
        <p:spPr>
          <a:xfrm>
            <a:off x="457200" y="274638"/>
            <a:ext cx="8229600" cy="1143000"/>
          </a:xfrm>
          <a:prstGeom prst="rect">
            <a:avLst/>
          </a:prstGeom>
          <a:noFill/>
          <a:ln w="9525">
            <a:noFill/>
          </a:ln>
        </p:spPr>
        <p:txBody>
          <a:bodyPr anchor="ctr"/>
          <a:p>
            <a:pPr lvl="0"/>
            <a:r>
              <a:rPr lang="zh-CN" altLang="zh-CN"/>
              <a:t>单击此处编辑母版标题样式</a:t>
            </a:r>
            <a:endParaRPr lang="zh-CN" altLang="zh-CN"/>
          </a:p>
        </p:txBody>
      </p:sp>
      <p:sp>
        <p:nvSpPr>
          <p:cNvPr id="1027" name="Rectangle 3"/>
          <p:cNvSpPr/>
          <p:nvPr>
            <p:ph type="body"/>
          </p:nvPr>
        </p:nvSpPr>
        <p:spPr>
          <a:xfrm>
            <a:off x="457200" y="1600200"/>
            <a:ext cx="8229600" cy="4525963"/>
          </a:xfrm>
          <a:prstGeom prst="rect">
            <a:avLst/>
          </a:prstGeom>
          <a:noFill/>
          <a:ln w="9525">
            <a:noFill/>
          </a:ln>
        </p:spPr>
        <p:txBody>
          <a:bodyPr anchor="t"/>
          <a:p>
            <a:pPr lvl="0"/>
            <a:r>
              <a:rPr lang="zh-CN" altLang="zh-CN"/>
              <a:t>单击此处编辑母版文本样式</a:t>
            </a:r>
            <a:endParaRPr lang="zh-CN" altLang="zh-CN"/>
          </a:p>
          <a:p>
            <a:pPr lvl="1" indent="-285750"/>
            <a:r>
              <a:rPr lang="zh-CN" altLang="zh-CN"/>
              <a:t>第二级</a:t>
            </a:r>
            <a:endParaRPr lang="zh-CN" altLang="zh-CN"/>
          </a:p>
          <a:p>
            <a:pPr lvl="2" indent="-228600"/>
            <a:r>
              <a:rPr lang="zh-CN" altLang="zh-CN"/>
              <a:t>第三级</a:t>
            </a:r>
            <a:endParaRPr lang="zh-CN" altLang="zh-CN"/>
          </a:p>
          <a:p>
            <a:pPr lvl="3" indent="-228600"/>
            <a:r>
              <a:rPr lang="zh-CN" altLang="zh-CN"/>
              <a:t>第四级</a:t>
            </a:r>
            <a:endParaRPr lang="zh-CN" altLang="zh-CN"/>
          </a:p>
          <a:p>
            <a:pPr lvl="4" indent="-228600"/>
            <a:r>
              <a:rPr lang="zh-CN" altLang="zh-CN"/>
              <a:t>第五级</a:t>
            </a:r>
            <a:endParaRPr lang="zh-CN" altLang="zh-CN"/>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eaLnBrk="1" fontAlgn="base" hangingPunct="1"/>
            <a:endParaRPr lang="en-US" altLang="zh-CN" sz="1400" strike="noStrike" noProof="1"/>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algn="ctr" eaLnBrk="1" fontAlgn="base" hangingPunct="1"/>
            <a:endParaRPr lang="en-US" altLang="zh-CN" sz="1400" strike="noStrike" noProof="1"/>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numCol="1" compatLnSpc="1">
            <a:noAutofit/>
          </a:bodyPr>
          <a:lstStyle>
            <a:defPPr>
              <a:defRPr lang="zh-CN"/>
            </a:defPPr>
            <a:lvl1pPr marL="0" indent="0" algn="l" defTabSz="914400"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1pPr>
            <a:lvl2pPr marL="742950" indent="-28575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2pPr>
            <a:lvl3pPr marL="11430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3pPr>
            <a:lvl4pPr marL="16002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4pPr>
            <a:lvl5pPr marL="2057400" indent="-228600" algn="l" rtl="0" eaLnBrk="1" fontAlgn="base" latinLnBrk="0" hangingPunct="1">
              <a:lnSpc>
                <a:spcPct val="100000"/>
              </a:lnSpc>
              <a:spcBef>
                <a:spcPct val="0"/>
              </a:spcBef>
              <a:spcAft>
                <a:spcPct val="0"/>
              </a:spcAft>
              <a:buClrTx/>
              <a:buSzTx/>
              <a:buFontTx/>
              <a:buNone/>
              <a:defRPr kumimoji="0" lang="zh-CN" altLang="en-US" sz="1800" b="0" i="0" u="none" kern="1200" baseline="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marL="0" lvl="0" indent="0" algn="r" eaLnBrk="1" fontAlgn="base" hangingPunct="1"/>
            <a:fld id="{673ED264-3E71-46B2-9A4C-7216A0734472}" type="slidenum">
              <a:rPr lang="zh-CN" altLang="en-US" sz="1400" strike="noStrike" noProof="1">
                <a:latin typeface="+mn-lt"/>
                <a:ea typeface="+mn-ea"/>
                <a:cs typeface="+mn-cs"/>
              </a:rPr>
            </a:fld>
            <a:endParaRPr lang="en-US" altLang="zh-CN" sz="1400" strike="noStrike" noProof="1"/>
          </a:p>
        </p:txBody>
      </p:sp>
      <p:pic>
        <p:nvPicPr>
          <p:cNvPr id="1031" name="Picture 7"/>
          <p:cNvPicPr/>
          <p:nvPr/>
        </p:nvPicPr>
        <p:blipFill>
          <a:blip r:embed="rId12"/>
          <a:stretch>
            <a:fillRect/>
          </a:stretch>
        </p:blipFill>
        <p:spPr>
          <a:xfrm>
            <a:off x="0" y="0"/>
            <a:ext cx="9144000" cy="68580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sldNum="0" hdr="0" ftr="0" dt="0"/>
  <p:txStyles>
    <p:titleStyle>
      <a:lvl1pPr marL="0" indent="0" algn="ctr" defTabSz="914400" rtl="0" eaLnBrk="0" fontAlgn="base" hangingPunct="0">
        <a:lnSpc>
          <a:spcPct val="100000"/>
        </a:lnSpc>
        <a:spcBef>
          <a:spcPct val="0"/>
        </a:spcBef>
        <a:spcAft>
          <a:spcPct val="0"/>
        </a:spcAft>
        <a:buClrTx/>
        <a:buSzTx/>
        <a:buFontTx/>
        <a:buNone/>
        <a:defRPr kumimoji="0" sz="4400" b="0" i="0" u="none" kern="1200" baseline="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defTabSz="914400" rtl="0" eaLnBrk="0" fontAlgn="base" hangingPunct="0">
        <a:lnSpc>
          <a:spcPct val="100000"/>
        </a:lnSpc>
        <a:spcBef>
          <a:spcPct val="20000"/>
        </a:spcBef>
        <a:spcAft>
          <a:spcPct val="0"/>
        </a:spcAft>
        <a:buClrTx/>
        <a:buSzTx/>
        <a:buFontTx/>
        <a:buChar char="•"/>
        <a:defRPr kumimoji="0" sz="32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Tx/>
        <a:buChar char="–"/>
        <a:defRPr kumimoji="0" sz="28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Tx/>
        <a:buChar char="•"/>
        <a:defRPr kumimoji="0" sz="24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Tx/>
        <a:buChar char="–"/>
        <a:defRPr kumimoji="0" sz="20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Tx/>
        <a:buChar char="»"/>
        <a:defRPr kumimoji="0" sz="20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7.xml"/><Relationship Id="rId2" Type="http://schemas.openxmlformats.org/officeDocument/2006/relationships/image" Target="../media/image3.emf"/><Relationship Id="rId1"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WordArt 3"/>
          <p:cNvSpPr/>
          <p:nvPr/>
        </p:nvSpPr>
        <p:spPr>
          <a:xfrm>
            <a:off x="1476375" y="1268413"/>
            <a:ext cx="6408738" cy="936625"/>
          </a:xfrm>
          <a:prstGeom prst="rect">
            <a:avLst/>
          </a:prstGeom>
        </p:spPr>
        <p:txBody>
          <a:bodyPr wrap="none" fromWordArt="1">
            <a:prstTxWarp prst="textFadeUp">
              <a:avLst>
                <a:gd name="adj" fmla="val 33333"/>
              </a:avLst>
            </a:prstTxWarp>
            <a:normAutofit/>
          </a:bodyPr>
          <a:p>
            <a:pPr algn="ctr"/>
            <a:r>
              <a:rPr lang="zh-CN" altLang="en-US" sz="3600" b="1">
                <a:ln w="12700" cap="flat" cmpd="sng">
                  <a:solidFill>
                    <a:srgbClr val="B2B2B2"/>
                  </a:solidFill>
                  <a:prstDash val="solid"/>
                  <a:miter/>
                  <a:headEnd type="none" w="med" len="med"/>
                  <a:tailEnd type="none" w="med" len="med"/>
                </a:ln>
                <a:gradFill rotWithShape="1">
                  <a:gsLst>
                    <a:gs pos="0">
                      <a:srgbClr val="520402"/>
                    </a:gs>
                    <a:gs pos="100000">
                      <a:srgbClr val="FFCC00"/>
                    </a:gs>
                  </a:gsLst>
                  <a:lin ang="5400000" scaled="1"/>
                  <a:tileRect/>
                </a:gradFill>
                <a:effectLst>
                  <a:outerShdw dist="35921" dir="2699999" sy="50000" rotWithShape="0">
                    <a:srgbClr val="875D0D">
                      <a:alpha val="64998"/>
                    </a:srgbClr>
                  </a:outerShdw>
                </a:effectLst>
                <a:latin typeface="Arial" panose="020B0604020202020204" pitchFamily="34" charset="0"/>
                <a:ea typeface="Arial" panose="020B0604020202020204" pitchFamily="34" charset="0"/>
              </a:rPr>
              <a:t>第一章  运动的描述</a:t>
            </a:r>
            <a:endParaRPr lang="zh-CN" altLang="en-US" sz="3600" b="1">
              <a:ln w="12700" cap="flat" cmpd="sng">
                <a:solidFill>
                  <a:srgbClr val="B2B2B2"/>
                </a:solidFill>
                <a:prstDash val="solid"/>
                <a:miter/>
                <a:headEnd type="none" w="med" len="med"/>
                <a:tailEnd type="none" w="med" len="med"/>
              </a:ln>
              <a:gradFill rotWithShape="1">
                <a:gsLst>
                  <a:gs pos="0">
                    <a:srgbClr val="520402"/>
                  </a:gs>
                  <a:gs pos="100000">
                    <a:srgbClr val="FFCC00"/>
                  </a:gs>
                </a:gsLst>
                <a:lin ang="5400000" scaled="1"/>
                <a:tileRect/>
              </a:gradFill>
              <a:effectLst>
                <a:outerShdw dist="35921" dir="2699999" sy="50000" rotWithShape="0">
                  <a:srgbClr val="875D0D">
                    <a:alpha val="64998"/>
                  </a:srgbClr>
                </a:outerShdw>
              </a:effectLst>
              <a:latin typeface="Arial" panose="020B0604020202020204" pitchFamily="34" charset="0"/>
              <a:ea typeface="Arial" panose="020B0604020202020204" pitchFamily="34" charset="0"/>
            </a:endParaRPr>
          </a:p>
        </p:txBody>
      </p:sp>
      <p:sp>
        <p:nvSpPr>
          <p:cNvPr id="4099" name="WordArt 5"/>
          <p:cNvSpPr/>
          <p:nvPr/>
        </p:nvSpPr>
        <p:spPr>
          <a:xfrm>
            <a:off x="1692275" y="3500438"/>
            <a:ext cx="5778500" cy="654050"/>
          </a:xfrm>
          <a:prstGeom prst="rect">
            <a:avLst/>
          </a:prstGeom>
        </p:spPr>
        <p:txBody>
          <a:bodyPr wrap="none" fromWordArt="1">
            <a:prstTxWarp prst="textPlain">
              <a:avLst>
                <a:gd name="adj" fmla="val 49838"/>
              </a:avLst>
            </a:prstTxWarp>
            <a:normAutofit/>
          </a:bodyPr>
          <a:p>
            <a:pPr algn="ctr"/>
            <a:r>
              <a:rPr lang="zh-CN" altLang="en-US" sz="3600" b="1">
                <a:ln w="12700" cap="sq" cmpd="sng">
                  <a:solidFill>
                    <a:schemeClr val="tx1"/>
                  </a:solidFill>
                  <a:prstDash val="solid"/>
                  <a:round/>
                  <a:headEnd type="none" w="med" len="med"/>
                  <a:tailEnd type="none" w="med" len="med"/>
                </a:ln>
                <a:solidFill>
                  <a:srgbClr val="008000"/>
                </a:solidFill>
                <a:effectLst>
                  <a:outerShdw dist="35921" dir="2699999" sy="50000" kx="2115830" algn="bl" rotWithShape="0">
                    <a:srgbClr val="C0C0C0"/>
                  </a:outerShdw>
                </a:effectLst>
                <a:latin typeface="华文新魏" charset="0"/>
                <a:ea typeface="华文新魏" charset="0"/>
              </a:rPr>
              <a:t>§1.1   质点、参考系和坐标系</a:t>
            </a:r>
            <a:endParaRPr lang="zh-CN" altLang="en-US" sz="3600" b="1">
              <a:ln w="12700" cap="sq" cmpd="sng">
                <a:solidFill>
                  <a:schemeClr val="tx1"/>
                </a:solidFill>
                <a:prstDash val="solid"/>
                <a:round/>
                <a:headEnd type="none" w="med" len="med"/>
                <a:tailEnd type="none" w="med" len="med"/>
              </a:ln>
              <a:solidFill>
                <a:srgbClr val="008000"/>
              </a:solidFill>
              <a:effectLst>
                <a:outerShdw dist="35921" dir="2699999" sy="50000" kx="2115830" algn="bl" rotWithShape="0">
                  <a:srgbClr val="C0C0C0"/>
                </a:outerShdw>
              </a:effectLst>
              <a:latin typeface="华文新魏" charset="0"/>
              <a:ea typeface="华文新魏"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500" fill="hold"/>
                                        <p:tgtEl>
                                          <p:spTgt spid="4098"/>
                                        </p:tgtEl>
                                        <p:attrNameLst>
                                          <p:attrName>ppt_x</p:attrName>
                                        </p:attrNameLst>
                                      </p:cBhvr>
                                      <p:tavLst>
                                        <p:tav tm="0">
                                          <p:val>
                                            <p:strVal val="#ppt_x"/>
                                          </p:val>
                                        </p:tav>
                                        <p:tav tm="100000">
                                          <p:val>
                                            <p:strVal val="#ppt_x"/>
                                          </p:val>
                                        </p:tav>
                                      </p:tavLst>
                                    </p:anim>
                                    <p:anim calcmode="lin" valueType="num">
                                      <p:cBhvr>
                                        <p:cTn id="8" dur="500" fill="hold"/>
                                        <p:tgtEl>
                                          <p:spTgt spid="40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gtEl>
                                        <p:attrNameLst>
                                          <p:attrName>style.visibility</p:attrName>
                                        </p:attrNameLst>
                                      </p:cBhvr>
                                      <p:to>
                                        <p:strVal val="visible"/>
                                      </p:to>
                                    </p:set>
                                    <p:anim calcmode="lin" valueType="num">
                                      <p:cBhvr>
                                        <p:cTn id="13" dur="500" fill="hold"/>
                                        <p:tgtEl>
                                          <p:spTgt spid="4099"/>
                                        </p:tgtEl>
                                        <p:attrNameLst>
                                          <p:attrName>ppt_x</p:attrName>
                                        </p:attrNameLst>
                                      </p:cBhvr>
                                      <p:tavLst>
                                        <p:tav tm="0">
                                          <p:val>
                                            <p:strVal val="#ppt_x"/>
                                          </p:val>
                                        </p:tav>
                                        <p:tav tm="100000">
                                          <p:val>
                                            <p:strVal val="#ppt_x"/>
                                          </p:val>
                                        </p:tav>
                                      </p:tavLst>
                                    </p:anim>
                                    <p:anim calcmode="lin" valueType="num">
                                      <p:cBhvr>
                                        <p:cTn id="14" dur="500" fill="hold"/>
                                        <p:tgtEl>
                                          <p:spTgt spid="40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Text Box 2"/>
          <p:cNvSpPr/>
          <p:nvPr/>
        </p:nvSpPr>
        <p:spPr>
          <a:xfrm>
            <a:off x="827088" y="620713"/>
            <a:ext cx="4672012" cy="579437"/>
          </a:xfrm>
          <a:prstGeom prst="rect">
            <a:avLst/>
          </a:prstGeom>
          <a:noFill/>
          <a:ln w="9525">
            <a:noFill/>
          </a:ln>
        </p:spPr>
        <p:txBody>
          <a:bodyPr wrap="none" anchor="t">
            <a:spAutoFit/>
          </a:bodyPr>
          <a:p>
            <a:r>
              <a:rPr lang="en-US" altLang="zh-CN" sz="3200" b="1">
                <a:solidFill>
                  <a:srgbClr val="9933FF"/>
                </a:solidFill>
                <a:latin typeface="Arial" panose="020B0604020202020204" pitchFamily="34" charset="0"/>
                <a:ea typeface="黑体" panose="02010600030101010101" pitchFamily="49" charset="-122"/>
              </a:rPr>
              <a:t>三</a:t>
            </a:r>
            <a:r>
              <a:rPr lang="zh-CN" altLang="en-US" sz="3200" b="1">
                <a:solidFill>
                  <a:srgbClr val="9933FF"/>
                </a:solidFill>
                <a:latin typeface="Arial" panose="020B0604020202020204" pitchFamily="34" charset="0"/>
                <a:ea typeface="黑体" panose="02010600030101010101" pitchFamily="49" charset="-122"/>
              </a:rPr>
              <a:t>、</a:t>
            </a:r>
            <a:r>
              <a:rPr lang="en-US" altLang="zh-CN" sz="3200" b="1">
                <a:solidFill>
                  <a:srgbClr val="9933FF"/>
                </a:solidFill>
                <a:latin typeface="Arial" panose="020B0604020202020204" pitchFamily="34" charset="0"/>
                <a:ea typeface="黑体" panose="02010600030101010101" pitchFamily="49" charset="-122"/>
              </a:rPr>
              <a:t>坐标系</a:t>
            </a:r>
            <a:r>
              <a:rPr lang="zh-CN" altLang="en-US" sz="3200" b="1">
                <a:solidFill>
                  <a:srgbClr val="9933FF"/>
                </a:solidFill>
                <a:latin typeface="Arial" panose="020B0604020202020204" pitchFamily="34" charset="0"/>
                <a:ea typeface="黑体" panose="02010600030101010101" pitchFamily="49" charset="-122"/>
              </a:rPr>
              <a:t>的几个要素：</a:t>
            </a:r>
            <a:endParaRPr lang="zh-CN" altLang="en-US" sz="3200" b="1">
              <a:solidFill>
                <a:srgbClr val="9933FF"/>
              </a:solidFill>
              <a:latin typeface="Arial" panose="020B0604020202020204" pitchFamily="34" charset="0"/>
              <a:ea typeface="黑体" panose="02010600030101010101" pitchFamily="49" charset="-122"/>
            </a:endParaRPr>
          </a:p>
        </p:txBody>
      </p:sp>
      <p:pic>
        <p:nvPicPr>
          <p:cNvPr id="22530" name="Picture 3"/>
          <p:cNvPicPr/>
          <p:nvPr/>
        </p:nvPicPr>
        <p:blipFill>
          <a:blip r:embed="rId1">
            <a:lum bright="-78000" contrast="100000"/>
          </a:blip>
          <a:stretch>
            <a:fillRect/>
          </a:stretch>
        </p:blipFill>
        <p:spPr>
          <a:xfrm>
            <a:off x="1187450" y="1844675"/>
            <a:ext cx="6769100" cy="936625"/>
          </a:xfrm>
          <a:prstGeom prst="rect">
            <a:avLst/>
          </a:prstGeom>
          <a:noFill/>
          <a:ln w="9525">
            <a:noFill/>
          </a:ln>
        </p:spPr>
      </p:pic>
      <p:sp>
        <p:nvSpPr>
          <p:cNvPr id="13316" name="Text Box 4"/>
          <p:cNvSpPr/>
          <p:nvPr/>
        </p:nvSpPr>
        <p:spPr>
          <a:xfrm>
            <a:off x="3419475" y="1341438"/>
            <a:ext cx="933450" cy="557212"/>
          </a:xfrm>
          <a:prstGeom prst="rect">
            <a:avLst/>
          </a:prstGeom>
          <a:noFill/>
          <a:ln w="38100" cap="flat" cmpd="sng">
            <a:solidFill>
              <a:srgbClr val="D60093"/>
            </a:solidFill>
            <a:prstDash val="solid"/>
            <a:miter/>
            <a:headEnd type="none" w="med" len="med"/>
            <a:tailEnd type="none" w="med" len="med"/>
          </a:ln>
        </p:spPr>
        <p:txBody>
          <a:bodyPr wrap="none" anchor="t">
            <a:spAutoFit/>
          </a:bodyPr>
          <a:p>
            <a:r>
              <a:rPr lang="zh-CN" altLang="en-US" sz="2800">
                <a:solidFill>
                  <a:srgbClr val="9933FF"/>
                </a:solidFill>
                <a:latin typeface="Arial" panose="020B0604020202020204" pitchFamily="34" charset="0"/>
                <a:ea typeface="黑体" panose="02010600030101010101" pitchFamily="49" charset="-122"/>
              </a:rPr>
              <a:t>原点</a:t>
            </a:r>
            <a:endParaRPr lang="zh-CN" altLang="en-US" sz="2800">
              <a:solidFill>
                <a:srgbClr val="9933FF"/>
              </a:solidFill>
              <a:latin typeface="Arial" panose="020B0604020202020204" pitchFamily="34" charset="0"/>
              <a:ea typeface="黑体" panose="02010600030101010101" pitchFamily="49" charset="-122"/>
            </a:endParaRPr>
          </a:p>
        </p:txBody>
      </p:sp>
      <p:grpSp>
        <p:nvGrpSpPr>
          <p:cNvPr id="13317" name="Group 5"/>
          <p:cNvGrpSpPr/>
          <p:nvPr/>
        </p:nvGrpSpPr>
        <p:grpSpPr>
          <a:xfrm>
            <a:off x="4500563" y="1389063"/>
            <a:ext cx="1727200" cy="814387"/>
            <a:chOff x="0" y="0"/>
            <a:chExt cx="1040" cy="513"/>
          </a:xfrm>
        </p:grpSpPr>
        <p:sp>
          <p:nvSpPr>
            <p:cNvPr id="22533" name="Text Box 6"/>
            <p:cNvSpPr/>
            <p:nvPr/>
          </p:nvSpPr>
          <p:spPr>
            <a:xfrm>
              <a:off x="0" y="0"/>
              <a:ext cx="1040" cy="351"/>
            </a:xfrm>
            <a:prstGeom prst="rect">
              <a:avLst/>
            </a:prstGeom>
            <a:noFill/>
            <a:ln w="38100" cap="flat" cmpd="sng">
              <a:solidFill>
                <a:srgbClr val="D60093"/>
              </a:solidFill>
              <a:prstDash val="solid"/>
              <a:miter/>
              <a:headEnd type="none" w="med" len="med"/>
              <a:tailEnd type="none" w="med" len="med"/>
            </a:ln>
          </p:spPr>
          <p:txBody>
            <a:bodyPr wrap="none" anchor="t">
              <a:spAutoFit/>
            </a:bodyPr>
            <a:p>
              <a:r>
                <a:rPr lang="zh-CN" altLang="en-US" sz="2800" b="1">
                  <a:solidFill>
                    <a:srgbClr val="9933FF"/>
                  </a:solidFill>
                  <a:latin typeface="Arial" panose="020B0604020202020204" pitchFamily="34" charset="0"/>
                  <a:ea typeface="黑体" panose="02010600030101010101" pitchFamily="49" charset="-122"/>
                </a:rPr>
                <a:t>单位长度</a:t>
              </a:r>
              <a:endParaRPr lang="zh-CN" altLang="en-US" sz="2800" b="1">
                <a:solidFill>
                  <a:srgbClr val="9933FF"/>
                </a:solidFill>
                <a:latin typeface="Arial" panose="020B0604020202020204" pitchFamily="34" charset="0"/>
                <a:ea typeface="黑体" panose="02010600030101010101" pitchFamily="49" charset="-122"/>
              </a:endParaRPr>
            </a:p>
          </p:txBody>
        </p:sp>
        <p:sp>
          <p:nvSpPr>
            <p:cNvPr id="22534" name="AutoShape 7"/>
            <p:cNvSpPr/>
            <p:nvPr/>
          </p:nvSpPr>
          <p:spPr>
            <a:xfrm rot="-5400000">
              <a:off x="336" y="225"/>
              <a:ext cx="96" cy="480"/>
            </a:xfrm>
            <a:prstGeom prst="rightBrace">
              <a:avLst>
                <a:gd name="adj1" fmla="val 41643"/>
                <a:gd name="adj2" fmla="val 50000"/>
              </a:avLst>
            </a:prstGeom>
            <a:noFill/>
            <a:ln w="38100" cap="flat" cmpd="sng">
              <a:solidFill>
                <a:srgbClr val="D60093"/>
              </a:solidFill>
              <a:prstDash val="solid"/>
              <a:round/>
              <a:headEnd type="none" w="med" len="med"/>
              <a:tailEnd type="none" w="med" len="med"/>
            </a:ln>
          </p:spPr>
          <p:txBody>
            <a:bodyPr wrap="none" anchor="ctr"/>
            <a:p>
              <a:endParaRPr lang="zh-CN" altLang="en-US">
                <a:latin typeface="Arial" panose="020B0604020202020204" pitchFamily="34" charset="0"/>
                <a:ea typeface="宋体" panose="02010600030101010101" pitchFamily="2" charset="-122"/>
              </a:endParaRPr>
            </a:p>
          </p:txBody>
        </p:sp>
      </p:grpSp>
      <p:sp>
        <p:nvSpPr>
          <p:cNvPr id="13318" name="Text Box 8"/>
          <p:cNvSpPr/>
          <p:nvPr/>
        </p:nvSpPr>
        <p:spPr>
          <a:xfrm>
            <a:off x="7019925" y="1412875"/>
            <a:ext cx="1293813" cy="557213"/>
          </a:xfrm>
          <a:prstGeom prst="rect">
            <a:avLst/>
          </a:prstGeom>
          <a:noFill/>
          <a:ln w="38100" cap="flat" cmpd="sng">
            <a:solidFill>
              <a:srgbClr val="D60093"/>
            </a:solidFill>
            <a:prstDash val="solid"/>
            <a:miter/>
            <a:headEnd type="none" w="med" len="med"/>
            <a:tailEnd type="none" w="med" len="med"/>
          </a:ln>
        </p:spPr>
        <p:txBody>
          <a:bodyPr wrap="none" anchor="t">
            <a:spAutoFit/>
          </a:bodyPr>
          <a:p>
            <a:r>
              <a:rPr lang="zh-CN" altLang="en-US" sz="2800" b="1">
                <a:solidFill>
                  <a:srgbClr val="9933FF"/>
                </a:solidFill>
                <a:latin typeface="Arial" panose="020B0604020202020204" pitchFamily="34" charset="0"/>
                <a:ea typeface="黑体" panose="02010600030101010101" pitchFamily="49" charset="-122"/>
              </a:rPr>
              <a:t>正方向</a:t>
            </a:r>
            <a:endParaRPr lang="zh-CN" altLang="en-US" sz="2800" b="1">
              <a:solidFill>
                <a:srgbClr val="9933FF"/>
              </a:solidFill>
              <a:latin typeface="Arial" panose="020B0604020202020204" pitchFamily="34" charset="0"/>
              <a:ea typeface="黑体" panose="02010600030101010101" pitchFamily="49" charset="-122"/>
            </a:endParaRPr>
          </a:p>
        </p:txBody>
      </p:sp>
      <p:sp>
        <p:nvSpPr>
          <p:cNvPr id="13319" name="Text Box 9"/>
          <p:cNvSpPr/>
          <p:nvPr/>
        </p:nvSpPr>
        <p:spPr>
          <a:xfrm>
            <a:off x="3492500" y="2708275"/>
            <a:ext cx="1012825" cy="557213"/>
          </a:xfrm>
          <a:prstGeom prst="rect">
            <a:avLst/>
          </a:prstGeom>
          <a:noFill/>
          <a:ln w="38100" cap="flat" cmpd="sng">
            <a:solidFill>
              <a:srgbClr val="FF00FF"/>
            </a:solidFill>
            <a:prstDash val="solid"/>
            <a:miter/>
            <a:headEnd type="none" w="med" len="med"/>
            <a:tailEnd type="none" w="med" len="med"/>
          </a:ln>
        </p:spPr>
        <p:txBody>
          <a:bodyPr anchor="t">
            <a:spAutoFit/>
          </a:bodyPr>
          <a:p>
            <a:r>
              <a:rPr lang="zh-CN" altLang="en-US" sz="2800" b="1">
                <a:solidFill>
                  <a:srgbClr val="9933FF"/>
                </a:solidFill>
                <a:latin typeface="Arial" panose="020B0604020202020204" pitchFamily="34" charset="0"/>
                <a:ea typeface="黑体" panose="02010600030101010101" pitchFamily="49" charset="-122"/>
              </a:rPr>
              <a:t>数字</a:t>
            </a:r>
            <a:endParaRPr lang="zh-CN" altLang="en-US" sz="2800" b="1">
              <a:solidFill>
                <a:srgbClr val="9933FF"/>
              </a:solidFill>
              <a:latin typeface="Arial" panose="020B0604020202020204" pitchFamily="34" charset="0"/>
              <a:ea typeface="黑体" panose="02010600030101010101" pitchFamily="49" charset="-122"/>
            </a:endParaRPr>
          </a:p>
        </p:txBody>
      </p:sp>
      <p:sp>
        <p:nvSpPr>
          <p:cNvPr id="13320" name="Text Box 10"/>
          <p:cNvSpPr/>
          <p:nvPr/>
        </p:nvSpPr>
        <p:spPr>
          <a:xfrm>
            <a:off x="6588125" y="2708275"/>
            <a:ext cx="2159000" cy="984250"/>
          </a:xfrm>
          <a:prstGeom prst="rect">
            <a:avLst/>
          </a:prstGeom>
          <a:noFill/>
          <a:ln w="38100" cap="flat" cmpd="sng">
            <a:solidFill>
              <a:srgbClr val="FF00FF"/>
            </a:solidFill>
            <a:prstDash val="solid"/>
            <a:miter/>
            <a:headEnd type="none" w="med" len="med"/>
            <a:tailEnd type="none" w="med" len="med"/>
          </a:ln>
        </p:spPr>
        <p:txBody>
          <a:bodyPr anchor="t">
            <a:spAutoFit/>
          </a:bodyPr>
          <a:p>
            <a:r>
              <a:rPr lang="zh-CN" altLang="en-US" sz="2800" b="1">
                <a:solidFill>
                  <a:srgbClr val="9933FF"/>
                </a:solidFill>
                <a:latin typeface="Arial" panose="020B0604020202020204" pitchFamily="34" charset="0"/>
                <a:ea typeface="黑体" panose="02010600030101010101" pitchFamily="49" charset="-122"/>
              </a:rPr>
              <a:t>物理量的符号和单位</a:t>
            </a:r>
            <a:endParaRPr lang="zh-CN" altLang="en-US" sz="2800" b="1">
              <a:solidFill>
                <a:srgbClr val="9933FF"/>
              </a:solidFill>
              <a:latin typeface="Arial" panose="020B0604020202020204" pitchFamily="34" charset="0"/>
              <a:ea typeface="黑体" panose="02010600030101010101" pitchFamily="49" charset="-122"/>
            </a:endParaRPr>
          </a:p>
        </p:txBody>
      </p:sp>
      <p:sp>
        <p:nvSpPr>
          <p:cNvPr id="13321" name="Text Box 11"/>
          <p:cNvSpPr/>
          <p:nvPr/>
        </p:nvSpPr>
        <p:spPr>
          <a:xfrm>
            <a:off x="828675" y="4508500"/>
            <a:ext cx="7775575" cy="1371600"/>
          </a:xfrm>
          <a:prstGeom prst="rect">
            <a:avLst/>
          </a:prstGeom>
          <a:noFill/>
          <a:ln w="9525">
            <a:noFill/>
          </a:ln>
        </p:spPr>
        <p:txBody>
          <a:bodyPr anchor="t">
            <a:spAutoFit/>
          </a:bodyPr>
          <a:p>
            <a:r>
              <a:rPr lang="zh-CN" altLang="en-US" sz="2800" b="1">
                <a:solidFill>
                  <a:srgbClr val="FF3300"/>
                </a:solidFill>
                <a:latin typeface="黑体" panose="02010600030101010101" pitchFamily="49" charset="-122"/>
                <a:ea typeface="黑体" panose="02010600030101010101" pitchFamily="49" charset="-122"/>
              </a:rPr>
              <a:t>说一说：</a:t>
            </a:r>
            <a:r>
              <a:rPr lang="zh-CN" altLang="en-US" sz="2800" b="1">
                <a:latin typeface="黑体" panose="02010600030101010101" pitchFamily="49" charset="-122"/>
                <a:ea typeface="黑体" panose="02010600030101010101" pitchFamily="49" charset="-122"/>
              </a:rPr>
              <a:t>对于在平面上运动的物体，例如冰场上的花样滑冰运动员，要描述他们的位置，你认为应该怎样建立坐标系？</a:t>
            </a:r>
            <a:endParaRPr lang="zh-CN" altLang="en-US" sz="2800" b="1">
              <a:latin typeface="黑体" panose="02010600030101010101" pitchFamily="49" charset="-122"/>
              <a:ea typeface="黑体" panose="0201060003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316"/>
                                        </p:tgtEl>
                                        <p:attrNameLst>
                                          <p:attrName>style.visibility</p:attrName>
                                        </p:attrNameLst>
                                      </p:cBhvr>
                                      <p:to>
                                        <p:strVal val="visible"/>
                                      </p:to>
                                    </p:set>
                                    <p:animEffect transition="in" filter="dissolve">
                                      <p:cBhvr>
                                        <p:cTn id="7" dur="500" fill="hold"/>
                                        <p:tgtEl>
                                          <p:spTgt spid="1331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3317"/>
                                        </p:tgtEl>
                                        <p:attrNameLst>
                                          <p:attrName>style.visibility</p:attrName>
                                        </p:attrNameLst>
                                      </p:cBhvr>
                                      <p:to>
                                        <p:strVal val="visible"/>
                                      </p:to>
                                    </p:set>
                                    <p:animEffect transition="in" filter="dissolve">
                                      <p:cBhvr>
                                        <p:cTn id="12" dur="500" fill="hold"/>
                                        <p:tgtEl>
                                          <p:spTgt spid="1331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1" nodeType="clickEffect">
                                  <p:stCondLst>
                                    <p:cond delay="0"/>
                                  </p:stCondLst>
                                  <p:childTnLst>
                                    <p:set>
                                      <p:cBhvr>
                                        <p:cTn id="16" dur="1" fill="hold">
                                          <p:stCondLst>
                                            <p:cond delay="0"/>
                                          </p:stCondLst>
                                        </p:cTn>
                                        <p:tgtEl>
                                          <p:spTgt spid="13318"/>
                                        </p:tgtEl>
                                        <p:attrNameLst>
                                          <p:attrName>style.visibility</p:attrName>
                                        </p:attrNameLst>
                                      </p:cBhvr>
                                      <p:to>
                                        <p:strVal val="visible"/>
                                      </p:to>
                                    </p:set>
                                    <p:animEffect transition="in" filter="dissolve">
                                      <p:cBhvr>
                                        <p:cTn id="17" dur="500" fill="hold"/>
                                        <p:tgtEl>
                                          <p:spTgt spid="1331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2" nodeType="clickEffect">
                                  <p:stCondLst>
                                    <p:cond delay="0"/>
                                  </p:stCondLst>
                                  <p:childTnLst>
                                    <p:set>
                                      <p:cBhvr>
                                        <p:cTn id="21" dur="1" fill="hold">
                                          <p:stCondLst>
                                            <p:cond delay="0"/>
                                          </p:stCondLst>
                                        </p:cTn>
                                        <p:tgtEl>
                                          <p:spTgt spid="13319"/>
                                        </p:tgtEl>
                                        <p:attrNameLst>
                                          <p:attrName>style.visibility</p:attrName>
                                        </p:attrNameLst>
                                      </p:cBhvr>
                                      <p:to>
                                        <p:strVal val="visible"/>
                                      </p:to>
                                    </p:set>
                                    <p:animEffect transition="in" filter="dissolve">
                                      <p:cBhvr>
                                        <p:cTn id="22" dur="500" fill="hold"/>
                                        <p:tgtEl>
                                          <p:spTgt spid="13319"/>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3" nodeType="clickEffect">
                                  <p:stCondLst>
                                    <p:cond delay="0"/>
                                  </p:stCondLst>
                                  <p:childTnLst>
                                    <p:set>
                                      <p:cBhvr>
                                        <p:cTn id="26" dur="1" fill="hold">
                                          <p:stCondLst>
                                            <p:cond delay="0"/>
                                          </p:stCondLst>
                                        </p:cTn>
                                        <p:tgtEl>
                                          <p:spTgt spid="13320"/>
                                        </p:tgtEl>
                                        <p:attrNameLst>
                                          <p:attrName>style.visibility</p:attrName>
                                        </p:attrNameLst>
                                      </p:cBhvr>
                                      <p:to>
                                        <p:strVal val="visible"/>
                                      </p:to>
                                    </p:set>
                                    <p:animEffect transition="in" filter="dissolve">
                                      <p:cBhvr>
                                        <p:cTn id="27" dur="500" fill="hold"/>
                                        <p:tgtEl>
                                          <p:spTgt spid="13320"/>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13321">
                                            <p:txEl>
                                              <p:charRg st="0" end="5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bldLvl="0" animBg="1"/>
      <p:bldP spid="13318" grpId="1" bldLvl="0" animBg="1"/>
      <p:bldP spid="13319" grpId="2" bldLvl="0" animBg="1"/>
      <p:bldP spid="13320" grpId="3"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Text Box 2"/>
          <p:cNvSpPr/>
          <p:nvPr/>
        </p:nvSpPr>
        <p:spPr>
          <a:xfrm>
            <a:off x="971550" y="765175"/>
            <a:ext cx="6337300" cy="3935413"/>
          </a:xfrm>
          <a:prstGeom prst="rect">
            <a:avLst/>
          </a:prstGeom>
          <a:noFill/>
          <a:ln w="9525">
            <a:noFill/>
          </a:ln>
        </p:spPr>
        <p:txBody>
          <a:bodyPr anchor="t">
            <a:spAutoFit/>
          </a:bodyPr>
          <a:p>
            <a:r>
              <a:rPr lang="zh-CN" altLang="en-US" sz="2800" b="1">
                <a:solidFill>
                  <a:srgbClr val="9933FF"/>
                </a:solidFill>
                <a:latin typeface="黑体" panose="02010600030101010101" pitchFamily="49" charset="-122"/>
                <a:ea typeface="黑体" panose="02010600030101010101" pitchFamily="49" charset="-122"/>
              </a:rPr>
              <a:t>2、三种坐标系</a:t>
            </a:r>
            <a:endParaRPr lang="zh-CN" altLang="en-US" sz="2800" b="1">
              <a:solidFill>
                <a:srgbClr val="9933FF"/>
              </a:solidFill>
              <a:latin typeface="黑体" panose="02010600030101010101" pitchFamily="49" charset="-122"/>
              <a:ea typeface="黑体" panose="02010600030101010101" pitchFamily="49" charset="-122"/>
            </a:endParaRPr>
          </a:p>
          <a:p>
            <a:r>
              <a:rPr lang="zh-CN" altLang="en-US" sz="2800" b="1">
                <a:solidFill>
                  <a:srgbClr val="9933FF"/>
                </a:solidFill>
                <a:latin typeface="黑体" panose="02010600030101010101" pitchFamily="49" charset="-122"/>
                <a:ea typeface="黑体" panose="02010600030101010101" pitchFamily="49" charset="-122"/>
              </a:rPr>
              <a:t>1）描述直线运动</a:t>
            </a:r>
            <a:endParaRPr lang="zh-CN" altLang="en-US" sz="2800" b="1">
              <a:solidFill>
                <a:srgbClr val="9933FF"/>
              </a:solidFill>
              <a:latin typeface="黑体" panose="02010600030101010101" pitchFamily="49" charset="-122"/>
              <a:ea typeface="黑体" panose="02010600030101010101" pitchFamily="49" charset="-122"/>
            </a:endParaRPr>
          </a:p>
          <a:p>
            <a:r>
              <a:rPr lang="zh-CN" altLang="en-US" sz="2800" b="1">
                <a:solidFill>
                  <a:srgbClr val="9933FF"/>
                </a:solidFill>
                <a:latin typeface="黑体" panose="02010600030101010101" pitchFamily="49" charset="-122"/>
                <a:ea typeface="黑体" panose="02010600030101010101" pitchFamily="49" charset="-122"/>
              </a:rPr>
              <a:t>   ——建立</a:t>
            </a:r>
            <a:r>
              <a:rPr lang="zh-CN" altLang="en-US" sz="2800" b="1">
                <a:solidFill>
                  <a:srgbClr val="FF3300"/>
                </a:solidFill>
                <a:latin typeface="黑体" panose="02010600030101010101" pitchFamily="49" charset="-122"/>
                <a:ea typeface="黑体" panose="02010600030101010101" pitchFamily="49" charset="-122"/>
              </a:rPr>
              <a:t>直线</a:t>
            </a:r>
            <a:r>
              <a:rPr lang="zh-CN" altLang="en-US" sz="2800" b="1">
                <a:solidFill>
                  <a:srgbClr val="9933FF"/>
                </a:solidFill>
                <a:latin typeface="黑体" panose="02010600030101010101" pitchFamily="49" charset="-122"/>
                <a:ea typeface="黑体" panose="02010600030101010101" pitchFamily="49" charset="-122"/>
              </a:rPr>
              <a:t>坐标系．</a:t>
            </a:r>
            <a:endParaRPr lang="zh-CN" altLang="en-US" sz="2800" b="1">
              <a:solidFill>
                <a:srgbClr val="9933FF"/>
              </a:solidFill>
              <a:latin typeface="黑体" panose="02010600030101010101" pitchFamily="49" charset="-122"/>
              <a:ea typeface="黑体" panose="02010600030101010101" pitchFamily="49" charset="-122"/>
            </a:endParaRPr>
          </a:p>
          <a:p>
            <a:endParaRPr lang="zh-CN" altLang="en-US" sz="2800" b="1">
              <a:solidFill>
                <a:srgbClr val="9933FF"/>
              </a:solidFill>
              <a:latin typeface="黑体" panose="02010600030101010101" pitchFamily="49" charset="-122"/>
              <a:ea typeface="黑体" panose="02010600030101010101" pitchFamily="49" charset="-122"/>
            </a:endParaRPr>
          </a:p>
          <a:p>
            <a:r>
              <a:rPr lang="zh-CN" altLang="en-US" sz="2800" b="1">
                <a:solidFill>
                  <a:srgbClr val="9933FF"/>
                </a:solidFill>
                <a:latin typeface="黑体" panose="02010600030101010101" pitchFamily="49" charset="-122"/>
                <a:ea typeface="黑体" panose="02010600030101010101" pitchFamily="49" charset="-122"/>
              </a:rPr>
              <a:t>2）描述平面运动</a:t>
            </a:r>
            <a:endParaRPr lang="zh-CN" altLang="en-US" sz="2800" b="1">
              <a:solidFill>
                <a:srgbClr val="9933FF"/>
              </a:solidFill>
              <a:latin typeface="黑体" panose="02010600030101010101" pitchFamily="49" charset="-122"/>
              <a:ea typeface="黑体" panose="02010600030101010101" pitchFamily="49" charset="-122"/>
            </a:endParaRPr>
          </a:p>
          <a:p>
            <a:r>
              <a:rPr lang="zh-CN" altLang="en-US" sz="2800" b="1">
                <a:solidFill>
                  <a:srgbClr val="9933FF"/>
                </a:solidFill>
                <a:latin typeface="黑体" panose="02010600030101010101" pitchFamily="49" charset="-122"/>
                <a:ea typeface="黑体" panose="02010600030101010101" pitchFamily="49" charset="-122"/>
              </a:rPr>
              <a:t>   ——建立</a:t>
            </a:r>
            <a:r>
              <a:rPr lang="zh-CN" altLang="en-US" sz="2800" b="1">
                <a:solidFill>
                  <a:srgbClr val="FF3300"/>
                </a:solidFill>
                <a:latin typeface="黑体" panose="02010600030101010101" pitchFamily="49" charset="-122"/>
                <a:ea typeface="黑体" panose="02010600030101010101" pitchFamily="49" charset="-122"/>
              </a:rPr>
              <a:t>二维平面直角</a:t>
            </a:r>
            <a:r>
              <a:rPr lang="zh-CN" altLang="en-US" sz="2800" b="1">
                <a:solidFill>
                  <a:srgbClr val="9933FF"/>
                </a:solidFill>
                <a:latin typeface="黑体" panose="02010600030101010101" pitchFamily="49" charset="-122"/>
                <a:ea typeface="黑体" panose="02010600030101010101" pitchFamily="49" charset="-122"/>
              </a:rPr>
              <a:t>坐标系．</a:t>
            </a:r>
            <a:endParaRPr lang="zh-CN" altLang="en-US" sz="2800" b="1">
              <a:solidFill>
                <a:srgbClr val="9933FF"/>
              </a:solidFill>
              <a:latin typeface="黑体" panose="02010600030101010101" pitchFamily="49" charset="-122"/>
              <a:ea typeface="黑体" panose="02010600030101010101" pitchFamily="49" charset="-122"/>
            </a:endParaRPr>
          </a:p>
          <a:p>
            <a:endParaRPr lang="zh-CN" altLang="en-US" sz="2800" b="1">
              <a:solidFill>
                <a:srgbClr val="9933FF"/>
              </a:solidFill>
              <a:latin typeface="黑体" panose="02010600030101010101" pitchFamily="49" charset="-122"/>
              <a:ea typeface="黑体" panose="02010600030101010101" pitchFamily="49" charset="-122"/>
            </a:endParaRPr>
          </a:p>
          <a:p>
            <a:r>
              <a:rPr lang="zh-CN" altLang="en-US" sz="2800" b="1">
                <a:solidFill>
                  <a:srgbClr val="9933FF"/>
                </a:solidFill>
                <a:latin typeface="黑体" panose="02010600030101010101" pitchFamily="49" charset="-122"/>
                <a:ea typeface="黑体" panose="02010600030101010101" pitchFamily="49" charset="-122"/>
              </a:rPr>
              <a:t>3）描述立体空间内运动</a:t>
            </a:r>
            <a:endParaRPr lang="zh-CN" altLang="en-US" sz="2800" b="1">
              <a:solidFill>
                <a:srgbClr val="9933FF"/>
              </a:solidFill>
              <a:latin typeface="黑体" panose="02010600030101010101" pitchFamily="49" charset="-122"/>
              <a:ea typeface="黑体" panose="02010600030101010101" pitchFamily="49" charset="-122"/>
            </a:endParaRPr>
          </a:p>
          <a:p>
            <a:r>
              <a:rPr lang="zh-CN" altLang="en-US" sz="2800" b="1">
                <a:solidFill>
                  <a:srgbClr val="9933FF"/>
                </a:solidFill>
                <a:latin typeface="黑体" panose="02010600030101010101" pitchFamily="49" charset="-122"/>
                <a:ea typeface="黑体" panose="02010600030101010101" pitchFamily="49" charset="-122"/>
              </a:rPr>
              <a:t>   ——建立</a:t>
            </a:r>
            <a:r>
              <a:rPr lang="zh-CN" altLang="en-US" sz="2800" b="1">
                <a:solidFill>
                  <a:srgbClr val="FF3300"/>
                </a:solidFill>
                <a:latin typeface="黑体" panose="02010600030101010101" pitchFamily="49" charset="-122"/>
                <a:ea typeface="黑体" panose="02010600030101010101" pitchFamily="49" charset="-122"/>
              </a:rPr>
              <a:t>三维空间直角</a:t>
            </a:r>
            <a:r>
              <a:rPr lang="zh-CN" altLang="en-US" sz="2800" b="1">
                <a:solidFill>
                  <a:srgbClr val="9933FF"/>
                </a:solidFill>
                <a:latin typeface="黑体" panose="02010600030101010101" pitchFamily="49" charset="-122"/>
                <a:ea typeface="黑体" panose="02010600030101010101" pitchFamily="49" charset="-122"/>
              </a:rPr>
              <a:t>坐标系． </a:t>
            </a:r>
            <a:endParaRPr lang="zh-CN" altLang="en-US" sz="2800" b="1">
              <a:solidFill>
                <a:srgbClr val="9933FF"/>
              </a:solidFill>
              <a:latin typeface="黑体" panose="02010600030101010101" pitchFamily="49" charset="-122"/>
              <a:ea typeface="黑体" panose="02010600030101010101" pitchFamily="49" charset="-122"/>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Text Box 2"/>
          <p:cNvSpPr/>
          <p:nvPr/>
        </p:nvSpPr>
        <p:spPr>
          <a:xfrm>
            <a:off x="468313" y="476250"/>
            <a:ext cx="8208962" cy="2528888"/>
          </a:xfrm>
          <a:prstGeom prst="rect">
            <a:avLst/>
          </a:prstGeom>
          <a:noFill/>
          <a:ln w="9525">
            <a:noFill/>
          </a:ln>
        </p:spPr>
        <p:txBody>
          <a:bodyPr anchor="t">
            <a:spAutoFit/>
          </a:bodyPr>
          <a:p>
            <a:pPr>
              <a:spcBef>
                <a:spcPct val="50000"/>
              </a:spcBef>
            </a:pPr>
            <a:r>
              <a:rPr lang="zh-CN" altLang="en-US" sz="3200" b="1">
                <a:latin typeface="Arial" panose="020B0604020202020204" pitchFamily="34" charset="0"/>
                <a:ea typeface="宋体" panose="02010600030101010101" pitchFamily="2" charset="-122"/>
              </a:rPr>
              <a:t>例：在公路上向左匀速运动的汽车，经过一棵果树时，恰有树上一个果子从上面自由落下，下图为运动的轨迹，在地面上观察到的运动轨迹是_____，车中人以车为参考系观察到果子的运动轨迹是____</a:t>
            </a:r>
            <a:r>
              <a:rPr lang="zh-CN" altLang="en-US" sz="3200">
                <a:latin typeface="Arial" panose="020B0604020202020204" pitchFamily="34" charset="0"/>
                <a:ea typeface="宋体" panose="02010600030101010101" pitchFamily="2" charset="-122"/>
              </a:rPr>
              <a:t>__</a:t>
            </a:r>
            <a:endParaRPr lang="zh-CN" altLang="en-US" sz="3200">
              <a:latin typeface="Arial" panose="020B0604020202020204" pitchFamily="34" charset="0"/>
              <a:ea typeface="宋体" panose="02010600030101010101" pitchFamily="2" charset="-122"/>
            </a:endParaRPr>
          </a:p>
        </p:txBody>
      </p:sp>
      <p:cxnSp>
        <p:nvCxnSpPr>
          <p:cNvPr id="24578" name="Line 3"/>
          <p:cNvCxnSpPr/>
          <p:nvPr/>
        </p:nvCxnSpPr>
        <p:spPr>
          <a:xfrm flipH="1">
            <a:off x="1258888" y="3429000"/>
            <a:ext cx="0" cy="2017713"/>
          </a:xfrm>
          <a:prstGeom prst="line">
            <a:avLst/>
          </a:prstGeom>
          <a:ln w="38100" cap="flat" cmpd="sng">
            <a:solidFill>
              <a:srgbClr val="993300"/>
            </a:solidFill>
            <a:prstDash val="solid"/>
            <a:miter/>
            <a:headEnd type="none" w="med" len="med"/>
            <a:tailEnd type="none" w="med" len="med"/>
          </a:ln>
        </p:spPr>
      </p:cxnSp>
      <p:cxnSp>
        <p:nvCxnSpPr>
          <p:cNvPr id="24579" name="Line 4"/>
          <p:cNvCxnSpPr/>
          <p:nvPr/>
        </p:nvCxnSpPr>
        <p:spPr>
          <a:xfrm flipH="1">
            <a:off x="2484438" y="3429000"/>
            <a:ext cx="792162" cy="2017713"/>
          </a:xfrm>
          <a:prstGeom prst="line">
            <a:avLst/>
          </a:prstGeom>
          <a:ln w="38100" cap="flat" cmpd="sng">
            <a:solidFill>
              <a:srgbClr val="993300"/>
            </a:solidFill>
            <a:prstDash val="solid"/>
            <a:miter/>
            <a:headEnd type="none" w="med" len="med"/>
            <a:tailEnd type="none" w="med" len="med"/>
          </a:ln>
        </p:spPr>
      </p:cxnSp>
      <p:sp>
        <p:nvSpPr>
          <p:cNvPr id="24580" name="未知"/>
          <p:cNvSpPr/>
          <p:nvPr/>
        </p:nvSpPr>
        <p:spPr>
          <a:xfrm>
            <a:off x="6732588" y="3357563"/>
            <a:ext cx="1633537" cy="2220912"/>
          </a:xfrm>
          <a:custGeom>
            <a:avLst/>
            <a:gdLst/>
            <a:ahLst/>
            <a:cxnLst>
              <a:cxn ang="0">
                <a:pos x="0" y="0"/>
              </a:cxn>
              <a:cxn ang="0">
                <a:pos x="865187" y="504825"/>
              </a:cxn>
              <a:cxn ang="0">
                <a:pos x="1512887" y="1944687"/>
              </a:cxn>
              <a:cxn ang="0">
                <a:pos x="1584325" y="2160587"/>
              </a:cxn>
            </a:cxnLst>
            <a:pathLst>
              <a:path w="1029" h="1399">
                <a:moveTo>
                  <a:pt x="0" y="0"/>
                </a:moveTo>
                <a:cubicBezTo>
                  <a:pt x="193" y="57"/>
                  <a:pt x="386" y="114"/>
                  <a:pt x="545" y="318"/>
                </a:cubicBezTo>
                <a:cubicBezTo>
                  <a:pt x="704" y="522"/>
                  <a:pt x="877" y="1051"/>
                  <a:pt x="953" y="1225"/>
                </a:cubicBezTo>
                <a:cubicBezTo>
                  <a:pt x="1029" y="1399"/>
                  <a:pt x="1013" y="1380"/>
                  <a:pt x="998" y="1361"/>
                </a:cubicBezTo>
              </a:path>
            </a:pathLst>
          </a:custGeom>
          <a:noFill/>
          <a:ln w="38100" cap="flat" cmpd="sng">
            <a:solidFill>
              <a:srgbClr val="993300"/>
            </a:solidFill>
            <a:prstDash val="solid"/>
            <a:bevel/>
            <a:headEnd type="none" w="med" len="med"/>
            <a:tailEnd type="none" w="med" len="med"/>
          </a:ln>
        </p:spPr>
        <p:txBody>
          <a:bodyPr/>
          <a:p>
            <a:endParaRPr lang="zh-CN" altLang="en-US"/>
          </a:p>
        </p:txBody>
      </p:sp>
      <p:sp>
        <p:nvSpPr>
          <p:cNvPr id="24581" name="未知"/>
          <p:cNvSpPr/>
          <p:nvPr/>
        </p:nvSpPr>
        <p:spPr>
          <a:xfrm flipH="1">
            <a:off x="4211638" y="3357563"/>
            <a:ext cx="1512887" cy="2220912"/>
          </a:xfrm>
          <a:custGeom>
            <a:avLst/>
            <a:gdLst/>
            <a:ahLst/>
            <a:cxnLst>
              <a:cxn ang="0">
                <a:pos x="0" y="0"/>
              </a:cxn>
              <a:cxn ang="0">
                <a:pos x="801286" y="504825"/>
              </a:cxn>
              <a:cxn ang="0">
                <a:pos x="1401148" y="1944687"/>
              </a:cxn>
              <a:cxn ang="0">
                <a:pos x="1467309" y="2160587"/>
              </a:cxn>
            </a:cxnLst>
            <a:pathLst>
              <a:path w="1029" h="1399">
                <a:moveTo>
                  <a:pt x="0" y="0"/>
                </a:moveTo>
                <a:cubicBezTo>
                  <a:pt x="193" y="57"/>
                  <a:pt x="386" y="114"/>
                  <a:pt x="545" y="318"/>
                </a:cubicBezTo>
                <a:cubicBezTo>
                  <a:pt x="704" y="522"/>
                  <a:pt x="877" y="1051"/>
                  <a:pt x="953" y="1225"/>
                </a:cubicBezTo>
                <a:cubicBezTo>
                  <a:pt x="1029" y="1399"/>
                  <a:pt x="1013" y="1380"/>
                  <a:pt x="998" y="1361"/>
                </a:cubicBezTo>
              </a:path>
            </a:pathLst>
          </a:custGeom>
          <a:noFill/>
          <a:ln w="38100" cap="flat" cmpd="sng">
            <a:solidFill>
              <a:srgbClr val="993300"/>
            </a:solidFill>
            <a:prstDash val="solid"/>
            <a:bevel/>
            <a:headEnd type="none" w="med" len="med"/>
            <a:tailEnd type="none" w="med" len="med"/>
          </a:ln>
        </p:spPr>
        <p:txBody>
          <a:bodyPr/>
          <a:p>
            <a:endParaRPr lang="zh-CN" altLang="en-US"/>
          </a:p>
        </p:txBody>
      </p:sp>
      <p:sp>
        <p:nvSpPr>
          <p:cNvPr id="24582" name="Text Box 7"/>
          <p:cNvSpPr/>
          <p:nvPr/>
        </p:nvSpPr>
        <p:spPr>
          <a:xfrm>
            <a:off x="1020763" y="5734050"/>
            <a:ext cx="455612" cy="579438"/>
          </a:xfrm>
          <a:prstGeom prst="rect">
            <a:avLst/>
          </a:prstGeom>
          <a:noFill/>
          <a:ln w="9525">
            <a:noFill/>
          </a:ln>
        </p:spPr>
        <p:txBody>
          <a:bodyPr wrap="none" anchor="t">
            <a:spAutoFit/>
          </a:bodyPr>
          <a:p>
            <a:r>
              <a:rPr lang="en-US" altLang="zh-CN" sz="3200">
                <a:latin typeface="Arial" panose="020B0604020202020204" pitchFamily="34" charset="0"/>
                <a:ea typeface="宋体" panose="02010600030101010101" pitchFamily="2" charset="-122"/>
              </a:rPr>
              <a:t>A</a:t>
            </a:r>
            <a:endParaRPr lang="en-US" altLang="zh-CN" sz="3200">
              <a:latin typeface="Arial" panose="020B0604020202020204" pitchFamily="34" charset="0"/>
              <a:ea typeface="宋体" panose="02010600030101010101" pitchFamily="2" charset="-122"/>
            </a:endParaRPr>
          </a:p>
        </p:txBody>
      </p:sp>
      <p:sp>
        <p:nvSpPr>
          <p:cNvPr id="24583" name="Text Box 8"/>
          <p:cNvSpPr/>
          <p:nvPr/>
        </p:nvSpPr>
        <p:spPr>
          <a:xfrm>
            <a:off x="2532063" y="5734050"/>
            <a:ext cx="455612" cy="579438"/>
          </a:xfrm>
          <a:prstGeom prst="rect">
            <a:avLst/>
          </a:prstGeom>
          <a:noFill/>
          <a:ln w="9525">
            <a:noFill/>
          </a:ln>
        </p:spPr>
        <p:txBody>
          <a:bodyPr wrap="none" anchor="t">
            <a:spAutoFit/>
          </a:bodyPr>
          <a:p>
            <a:r>
              <a:rPr lang="en-US" altLang="zh-CN" sz="3200">
                <a:latin typeface="Arial" panose="020B0604020202020204" pitchFamily="34" charset="0"/>
                <a:ea typeface="宋体" panose="02010600030101010101" pitchFamily="2" charset="-122"/>
              </a:rPr>
              <a:t>B</a:t>
            </a:r>
            <a:endParaRPr lang="en-US" altLang="zh-CN" sz="3200">
              <a:latin typeface="Arial" panose="020B0604020202020204" pitchFamily="34" charset="0"/>
              <a:ea typeface="宋体" panose="02010600030101010101" pitchFamily="2" charset="-122"/>
            </a:endParaRPr>
          </a:p>
        </p:txBody>
      </p:sp>
      <p:sp>
        <p:nvSpPr>
          <p:cNvPr id="24584" name="Text Box 9"/>
          <p:cNvSpPr/>
          <p:nvPr/>
        </p:nvSpPr>
        <p:spPr>
          <a:xfrm>
            <a:off x="4787900" y="5734050"/>
            <a:ext cx="477838" cy="579438"/>
          </a:xfrm>
          <a:prstGeom prst="rect">
            <a:avLst/>
          </a:prstGeom>
          <a:noFill/>
          <a:ln w="9525">
            <a:noFill/>
          </a:ln>
        </p:spPr>
        <p:txBody>
          <a:bodyPr wrap="none" anchor="t">
            <a:spAutoFit/>
          </a:bodyPr>
          <a:p>
            <a:r>
              <a:rPr lang="en-US" altLang="zh-CN" sz="3200">
                <a:latin typeface="Arial" panose="020B0604020202020204" pitchFamily="34" charset="0"/>
                <a:ea typeface="宋体" panose="02010600030101010101" pitchFamily="2" charset="-122"/>
              </a:rPr>
              <a:t>C</a:t>
            </a:r>
            <a:endParaRPr lang="en-US" altLang="zh-CN" sz="3200">
              <a:latin typeface="Arial" panose="020B0604020202020204" pitchFamily="34" charset="0"/>
              <a:ea typeface="宋体" panose="02010600030101010101" pitchFamily="2" charset="-122"/>
            </a:endParaRPr>
          </a:p>
        </p:txBody>
      </p:sp>
      <p:sp>
        <p:nvSpPr>
          <p:cNvPr id="24585" name="Text Box 10"/>
          <p:cNvSpPr/>
          <p:nvPr/>
        </p:nvSpPr>
        <p:spPr>
          <a:xfrm>
            <a:off x="7380288" y="5734050"/>
            <a:ext cx="477837" cy="579438"/>
          </a:xfrm>
          <a:prstGeom prst="rect">
            <a:avLst/>
          </a:prstGeom>
          <a:noFill/>
          <a:ln w="9525">
            <a:noFill/>
          </a:ln>
        </p:spPr>
        <p:txBody>
          <a:bodyPr wrap="none" anchor="t">
            <a:spAutoFit/>
          </a:bodyPr>
          <a:p>
            <a:r>
              <a:rPr lang="en-US" altLang="zh-CN" sz="3200">
                <a:latin typeface="Arial" panose="020B0604020202020204" pitchFamily="34" charset="0"/>
                <a:ea typeface="宋体" panose="02010600030101010101" pitchFamily="2" charset="-122"/>
              </a:rPr>
              <a:t>D</a:t>
            </a:r>
            <a:endParaRPr lang="en-US" altLang="zh-CN" sz="3200">
              <a:latin typeface="Arial" panose="020B0604020202020204" pitchFamily="34" charset="0"/>
              <a:ea typeface="宋体" panose="02010600030101010101" pitchFamily="2" charset="-122"/>
            </a:endParaRPr>
          </a:p>
        </p:txBody>
      </p:sp>
      <p:sp>
        <p:nvSpPr>
          <p:cNvPr id="15371" name="Text Box 11"/>
          <p:cNvSpPr/>
          <p:nvPr/>
        </p:nvSpPr>
        <p:spPr>
          <a:xfrm>
            <a:off x="3060700" y="1916113"/>
            <a:ext cx="647700" cy="579437"/>
          </a:xfrm>
          <a:prstGeom prst="rect">
            <a:avLst/>
          </a:prstGeom>
          <a:noFill/>
          <a:ln w="9525">
            <a:noFill/>
          </a:ln>
        </p:spPr>
        <p:txBody>
          <a:bodyPr anchor="t">
            <a:spAutoFit/>
          </a:bodyPr>
          <a:p>
            <a:pPr>
              <a:spcBef>
                <a:spcPct val="50000"/>
              </a:spcBef>
            </a:pPr>
            <a:r>
              <a:rPr lang="en-US" altLang="zh-CN" sz="3200" b="1">
                <a:solidFill>
                  <a:srgbClr val="CC6600"/>
                </a:solidFill>
                <a:latin typeface="Arial" panose="020B0604020202020204" pitchFamily="34" charset="0"/>
                <a:ea typeface="宋体" panose="02010600030101010101" pitchFamily="2" charset="-122"/>
              </a:rPr>
              <a:t>A</a:t>
            </a:r>
            <a:endParaRPr lang="en-US" altLang="zh-CN" sz="3200" b="1">
              <a:solidFill>
                <a:srgbClr val="CC6600"/>
              </a:solidFill>
              <a:latin typeface="Arial" panose="020B0604020202020204" pitchFamily="34" charset="0"/>
              <a:ea typeface="宋体" panose="02010600030101010101" pitchFamily="2" charset="-122"/>
            </a:endParaRPr>
          </a:p>
        </p:txBody>
      </p:sp>
      <p:sp>
        <p:nvSpPr>
          <p:cNvPr id="15372" name="Text Box 12"/>
          <p:cNvSpPr/>
          <p:nvPr/>
        </p:nvSpPr>
        <p:spPr>
          <a:xfrm>
            <a:off x="5003800" y="2420938"/>
            <a:ext cx="647700" cy="579437"/>
          </a:xfrm>
          <a:prstGeom prst="rect">
            <a:avLst/>
          </a:prstGeom>
          <a:noFill/>
          <a:ln w="9525">
            <a:noFill/>
          </a:ln>
        </p:spPr>
        <p:txBody>
          <a:bodyPr anchor="t">
            <a:spAutoFit/>
          </a:bodyPr>
          <a:p>
            <a:pPr>
              <a:spcBef>
                <a:spcPct val="50000"/>
              </a:spcBef>
            </a:pPr>
            <a:r>
              <a:rPr lang="en-US" altLang="zh-CN" sz="3200" b="1">
                <a:solidFill>
                  <a:srgbClr val="CC6600"/>
                </a:solidFill>
                <a:latin typeface="Arial" panose="020B0604020202020204" pitchFamily="34" charset="0"/>
                <a:ea typeface="宋体" panose="02010600030101010101" pitchFamily="2" charset="-122"/>
              </a:rPr>
              <a:t>D</a:t>
            </a:r>
            <a:endParaRPr lang="en-US" altLang="zh-CN" sz="3200" b="1">
              <a:solidFill>
                <a:srgbClr val="CC6600"/>
              </a:solidFill>
              <a:latin typeface="Arial" panose="020B0604020202020204" pitchFamily="34" charset="0"/>
              <a:ea typeface="宋体" panose="02010600030101010101" pitchFamily="2" charset="-122"/>
            </a:endParaRPr>
          </a:p>
        </p:txBody>
      </p:sp>
      <p:pic>
        <p:nvPicPr>
          <p:cNvPr id="15373" name="New picture"/>
          <p:cNvPicPr/>
          <p:nvPr/>
        </p:nvPicPr>
        <p:blipFill>
          <a:blip r:embed="rId1"/>
          <a:stretch>
            <a:fillRect/>
          </a:stretch>
        </p:blipFill>
        <p:spPr>
          <a:xfrm>
            <a:off x="12369800" y="11595100"/>
            <a:ext cx="342900" cy="254000"/>
          </a:xfrm>
          <a:prstGeom prst="cube">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71"/>
                                        </p:tgtEl>
                                        <p:attrNameLst>
                                          <p:attrName>style.visibility</p:attrName>
                                        </p:attrNameLst>
                                      </p:cBhvr>
                                      <p:to>
                                        <p:strVal val="visible"/>
                                      </p:to>
                                    </p:set>
                                    <p:anim calcmode="lin" valueType="num">
                                      <p:cBhvr>
                                        <p:cTn id="7" dur="500" fill="hold"/>
                                        <p:tgtEl>
                                          <p:spTgt spid="15371"/>
                                        </p:tgtEl>
                                        <p:attrNameLst>
                                          <p:attrName>ppt_x</p:attrName>
                                        </p:attrNameLst>
                                      </p:cBhvr>
                                      <p:tavLst>
                                        <p:tav tm="0">
                                          <p:val>
                                            <p:strVal val="#ppt_x"/>
                                          </p:val>
                                        </p:tav>
                                        <p:tav tm="100000">
                                          <p:val>
                                            <p:strVal val="#ppt_x"/>
                                          </p:val>
                                        </p:tav>
                                      </p:tavLst>
                                    </p:anim>
                                    <p:anim calcmode="lin" valueType="num">
                                      <p:cBhvr>
                                        <p:cTn id="8" dur="500" fill="hold"/>
                                        <p:tgtEl>
                                          <p:spTgt spid="1537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15372"/>
                                        </p:tgtEl>
                                        <p:attrNameLst>
                                          <p:attrName>style.visibility</p:attrName>
                                        </p:attrNameLst>
                                      </p:cBhvr>
                                      <p:to>
                                        <p:strVal val="visible"/>
                                      </p:to>
                                    </p:set>
                                    <p:anim calcmode="lin" valueType="num">
                                      <p:cBhvr>
                                        <p:cTn id="13" dur="500" fill="hold"/>
                                        <p:tgtEl>
                                          <p:spTgt spid="15372"/>
                                        </p:tgtEl>
                                        <p:attrNameLst>
                                          <p:attrName>ppt_x</p:attrName>
                                        </p:attrNameLst>
                                      </p:cBhvr>
                                      <p:tavLst>
                                        <p:tav tm="0">
                                          <p:val>
                                            <p:strVal val="#ppt_x"/>
                                          </p:val>
                                        </p:tav>
                                        <p:tav tm="100000">
                                          <p:val>
                                            <p:strVal val="#ppt_x"/>
                                          </p:val>
                                        </p:tav>
                                      </p:tavLst>
                                    </p:anim>
                                    <p:anim calcmode="lin" valueType="num">
                                      <p:cBhvr>
                                        <p:cTn id="14" dur="500" fill="hold"/>
                                        <p:tgtEl>
                                          <p:spTgt spid="1537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71" grpId="0"/>
      <p:bldP spid="15372"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Rectangle 2"/>
          <p:cNvSpPr/>
          <p:nvPr/>
        </p:nvSpPr>
        <p:spPr>
          <a:xfrm>
            <a:off x="828675" y="2349500"/>
            <a:ext cx="7772400" cy="4114800"/>
          </a:xfrm>
          <a:prstGeom prst="rect">
            <a:avLst/>
          </a:prstGeom>
          <a:noFill/>
          <a:ln w="9525">
            <a:noFill/>
          </a:ln>
        </p:spPr>
        <p:txBody>
          <a:bodyPr anchor="t"/>
          <a:p>
            <a:pPr marL="342900" indent="-342900">
              <a:lnSpc>
                <a:spcPct val="115000"/>
              </a:lnSpc>
              <a:spcBef>
                <a:spcPct val="20000"/>
              </a:spcBef>
              <a:buChar char="•"/>
            </a:pPr>
            <a:endParaRPr lang="zh-CN" altLang="en-US" sz="3200" b="1">
              <a:latin typeface="宋体" panose="02010600030101010101" pitchFamily="2" charset="-122"/>
              <a:ea typeface="宋体" panose="02010600030101010101" pitchFamily="2" charset="-122"/>
            </a:endParaRPr>
          </a:p>
          <a:p>
            <a:pPr marL="342900" indent="-342900">
              <a:lnSpc>
                <a:spcPct val="115000"/>
              </a:lnSpc>
              <a:spcBef>
                <a:spcPct val="20000"/>
              </a:spcBef>
              <a:buChar char="•"/>
            </a:pPr>
            <a:endParaRPr lang="zh-CN" altLang="en-US" sz="2800">
              <a:latin typeface="宋体" panose="02010600030101010101" pitchFamily="2" charset="-122"/>
              <a:ea typeface="宋体" panose="02010600030101010101" pitchFamily="2" charset="-122"/>
            </a:endParaRPr>
          </a:p>
        </p:txBody>
      </p:sp>
      <p:pic>
        <p:nvPicPr>
          <p:cNvPr id="5123" name="Picture 3"/>
          <p:cNvPicPr/>
          <p:nvPr/>
        </p:nvPicPr>
        <p:blipFill>
          <a:blip r:embed="rId1"/>
          <a:stretch>
            <a:fillRect/>
          </a:stretch>
        </p:blipFill>
        <p:spPr>
          <a:xfrm>
            <a:off x="612775" y="909638"/>
            <a:ext cx="8062913" cy="4968875"/>
          </a:xfrm>
          <a:prstGeom prst="rect">
            <a:avLst/>
          </a:prstGeom>
          <a:noFill/>
          <a:ln w="9525">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23"/>
                                        </p:tgtEl>
                                        <p:attrNameLst>
                                          <p:attrName>style.visibility</p:attrName>
                                        </p:attrNameLst>
                                      </p:cBhvr>
                                      <p:to>
                                        <p:strVal val="visible"/>
                                      </p:to>
                                    </p:set>
                                    <p:anim calcmode="lin" valueType="num">
                                      <p:cBhvr>
                                        <p:cTn id="7" dur="500" fill="hold"/>
                                        <p:tgtEl>
                                          <p:spTgt spid="5123"/>
                                        </p:tgtEl>
                                        <p:attrNameLst>
                                          <p:attrName>ppt_x</p:attrName>
                                        </p:attrNameLst>
                                      </p:cBhvr>
                                      <p:tavLst>
                                        <p:tav tm="0">
                                          <p:val>
                                            <p:strVal val="#ppt_x"/>
                                          </p:val>
                                        </p:tav>
                                        <p:tav tm="100000">
                                          <p:val>
                                            <p:strVal val="#ppt_x"/>
                                          </p:val>
                                        </p:tav>
                                      </p:tavLst>
                                    </p:anim>
                                    <p:anim calcmode="lin" valueType="num">
                                      <p:cBhvr>
                                        <p:cTn id="8" dur="500" fill="hold"/>
                                        <p:tgtEl>
                                          <p:spTgt spid="51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Text Box 3"/>
          <p:cNvSpPr/>
          <p:nvPr/>
        </p:nvSpPr>
        <p:spPr>
          <a:xfrm>
            <a:off x="468313" y="1700213"/>
            <a:ext cx="7810500" cy="3081337"/>
          </a:xfrm>
          <a:prstGeom prst="rect">
            <a:avLst/>
          </a:prstGeom>
          <a:noFill/>
          <a:ln w="9525">
            <a:noFill/>
          </a:ln>
        </p:spPr>
        <p:txBody>
          <a:bodyPr anchor="t">
            <a:spAutoFit/>
          </a:bodyPr>
          <a:p>
            <a:r>
              <a:rPr lang="zh-CN" altLang="en-US" sz="2800" b="1">
                <a:solidFill>
                  <a:srgbClr val="9933FF"/>
                </a:solidFill>
                <a:latin typeface="黑体" panose="02010600030101010101" pitchFamily="49" charset="-122"/>
                <a:ea typeface="黑体" panose="02010600030101010101" pitchFamily="49" charset="-122"/>
              </a:rPr>
              <a:t>1）物体的大小和形状对所研究的问题影响可以忽略不计（公转）</a:t>
            </a:r>
            <a:endParaRPr lang="zh-CN" altLang="en-US" sz="2800" b="1">
              <a:solidFill>
                <a:srgbClr val="9933FF"/>
              </a:solidFill>
              <a:latin typeface="黑体" panose="02010600030101010101" pitchFamily="49" charset="-122"/>
              <a:ea typeface="黑体" panose="02010600030101010101" pitchFamily="49" charset="-122"/>
            </a:endParaRPr>
          </a:p>
          <a:p>
            <a:r>
              <a:rPr lang="zh-CN" altLang="en-US" sz="2800" b="1">
                <a:solidFill>
                  <a:srgbClr val="9933FF"/>
                </a:solidFill>
                <a:latin typeface="黑体" panose="02010600030101010101" pitchFamily="49" charset="-122"/>
                <a:ea typeface="黑体" panose="02010600030101010101" pitchFamily="49" charset="-122"/>
              </a:rPr>
              <a:t>2）物体做</a:t>
            </a:r>
            <a:r>
              <a:rPr lang="zh-CN" altLang="en-US" sz="2800" b="1">
                <a:solidFill>
                  <a:srgbClr val="0000FF"/>
                </a:solidFill>
                <a:latin typeface="黑体" panose="02010600030101010101" pitchFamily="49" charset="-122"/>
                <a:ea typeface="黑体" panose="02010600030101010101" pitchFamily="49" charset="-122"/>
              </a:rPr>
              <a:t>平动</a:t>
            </a:r>
            <a:r>
              <a:rPr lang="zh-CN" altLang="en-US" sz="2800" b="1">
                <a:solidFill>
                  <a:srgbClr val="9933FF"/>
                </a:solidFill>
                <a:latin typeface="黑体" panose="02010600030101010101" pitchFamily="49" charset="-122"/>
                <a:ea typeface="黑体" panose="02010600030101010101" pitchFamily="49" charset="-122"/>
              </a:rPr>
              <a:t>时，各点运动情况完全相同时</a:t>
            </a:r>
            <a:endParaRPr lang="zh-CN" altLang="en-US" sz="2800" b="1">
              <a:solidFill>
                <a:srgbClr val="9933FF"/>
              </a:solidFill>
              <a:latin typeface="黑体" panose="02010600030101010101" pitchFamily="49" charset="-122"/>
              <a:ea typeface="黑体" panose="02010600030101010101" pitchFamily="49" charset="-122"/>
            </a:endParaRPr>
          </a:p>
          <a:p>
            <a:r>
              <a:rPr lang="en-US" altLang="zh-CN" sz="2800" b="1">
                <a:solidFill>
                  <a:srgbClr val="9933FF"/>
                </a:solidFill>
                <a:latin typeface="黑体" panose="02010600030101010101" pitchFamily="49" charset="-122"/>
                <a:ea typeface="黑体" panose="02010600030101010101" pitchFamily="49" charset="-122"/>
              </a:rPr>
              <a:t>3</a:t>
            </a:r>
            <a:r>
              <a:rPr lang="zh-CN" altLang="en-US" sz="2800" b="1">
                <a:solidFill>
                  <a:srgbClr val="9933FF"/>
                </a:solidFill>
                <a:latin typeface="黑体" panose="02010600030101010101" pitchFamily="49" charset="-122"/>
                <a:ea typeface="黑体" panose="02010600030101010101" pitchFamily="49" charset="-122"/>
              </a:rPr>
              <a:t>）通常研究物体</a:t>
            </a:r>
            <a:r>
              <a:rPr lang="zh-CN" altLang="en-US" sz="2800" b="1">
                <a:solidFill>
                  <a:srgbClr val="0000FF"/>
                </a:solidFill>
                <a:latin typeface="黑体" panose="02010600030101010101" pitchFamily="49" charset="-122"/>
                <a:ea typeface="黑体" panose="02010600030101010101" pitchFamily="49" charset="-122"/>
              </a:rPr>
              <a:t>转动</a:t>
            </a:r>
            <a:r>
              <a:rPr lang="zh-CN" altLang="en-US" sz="2800" b="1">
                <a:solidFill>
                  <a:srgbClr val="9933FF"/>
                </a:solidFill>
                <a:latin typeface="黑体" panose="02010600030101010101" pitchFamily="49" charset="-122"/>
                <a:ea typeface="黑体" panose="02010600030101010101" pitchFamily="49" charset="-122"/>
              </a:rPr>
              <a:t>时都不能看成质点</a:t>
            </a:r>
            <a:endParaRPr lang="zh-CN" altLang="en-US" sz="2800" b="1">
              <a:solidFill>
                <a:srgbClr val="9933FF"/>
              </a:solidFill>
              <a:latin typeface="黑体" panose="02010600030101010101" pitchFamily="49" charset="-122"/>
              <a:ea typeface="黑体" panose="02010600030101010101" pitchFamily="49" charset="-122"/>
            </a:endParaRPr>
          </a:p>
          <a:p>
            <a:r>
              <a:rPr lang="zh-CN" altLang="en-US" sz="2800" b="1">
                <a:solidFill>
                  <a:srgbClr val="9933FF"/>
                </a:solidFill>
                <a:latin typeface="黑体" panose="02010600030101010101" pitchFamily="49" charset="-122"/>
                <a:ea typeface="黑体" panose="02010600030101010101" pitchFamily="49" charset="-122"/>
              </a:rPr>
              <a:t>   </a:t>
            </a:r>
            <a:r>
              <a:rPr lang="zh-CN" altLang="en-US" sz="2800" b="1">
                <a:solidFill>
                  <a:srgbClr val="FF3300"/>
                </a:solidFill>
                <a:latin typeface="黑体" panose="02010600030101010101" pitchFamily="49" charset="-122"/>
                <a:ea typeface="黑体" panose="02010600030101010101" pitchFamily="49" charset="-122"/>
              </a:rPr>
              <a:t>注意</a:t>
            </a:r>
            <a:r>
              <a:rPr lang="en-US" altLang="zh-CN" sz="2800" b="1">
                <a:solidFill>
                  <a:srgbClr val="FF3300"/>
                </a:solidFill>
                <a:latin typeface="黑体" panose="02010600030101010101" pitchFamily="49" charset="-122"/>
                <a:ea typeface="黑体" panose="02010600030101010101" pitchFamily="49" charset="-122"/>
              </a:rPr>
              <a:t> </a:t>
            </a:r>
            <a:r>
              <a:rPr lang="zh-CN" altLang="en-US" sz="2800" b="1">
                <a:latin typeface="黑体" panose="02010600030101010101" pitchFamily="49" charset="-122"/>
                <a:ea typeface="黑体" panose="02010600030101010101" pitchFamily="49" charset="-122"/>
              </a:rPr>
              <a:t>物体虽有转动，但因转动而引起的物体各部分的运动差异对所研究的问题不起主要作用时可看成质点</a:t>
            </a:r>
            <a:endParaRPr lang="zh-CN" altLang="en-US">
              <a:latin typeface="Arial" panose="020B0604020202020204" pitchFamily="34" charset="0"/>
              <a:ea typeface="宋体" panose="02010600030101010101" pitchFamily="2" charset="-122"/>
            </a:endParaRPr>
          </a:p>
        </p:txBody>
      </p:sp>
      <p:sp>
        <p:nvSpPr>
          <p:cNvPr id="15362" name="Text Box 6"/>
          <p:cNvSpPr/>
          <p:nvPr/>
        </p:nvSpPr>
        <p:spPr>
          <a:xfrm>
            <a:off x="900113" y="476250"/>
            <a:ext cx="6264275" cy="641350"/>
          </a:xfrm>
          <a:prstGeom prst="rect">
            <a:avLst/>
          </a:prstGeom>
          <a:noFill/>
          <a:ln w="9525">
            <a:noFill/>
          </a:ln>
        </p:spPr>
        <p:txBody>
          <a:bodyPr anchor="t">
            <a:spAutoFit/>
          </a:bodyPr>
          <a:p>
            <a:pPr>
              <a:spcBef>
                <a:spcPct val="50000"/>
              </a:spcBef>
            </a:pPr>
            <a:r>
              <a:rPr lang="zh-CN" altLang="en-US" sz="3600" b="1">
                <a:solidFill>
                  <a:schemeClr val="hlink"/>
                </a:solidFill>
                <a:latin typeface="Arial" panose="020B0604020202020204" pitchFamily="34" charset="0"/>
                <a:ea typeface="宋体" panose="02010600030101010101" pitchFamily="2" charset="-122"/>
              </a:rPr>
              <a:t>一、总结：质点的简化条件：</a:t>
            </a:r>
            <a:endParaRPr lang="zh-CN" altLang="en-US" sz="3600" b="1">
              <a:solidFill>
                <a:schemeClr val="hlink"/>
              </a:solidFill>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charRg st="0" end="30"/>
                                            </p:txEl>
                                          </p:spTgt>
                                        </p:tgtEl>
                                        <p:attrNameLst>
                                          <p:attrName>style.visibility</p:attrName>
                                        </p:attrNameLst>
                                      </p:cBhvr>
                                      <p:to>
                                        <p:strVal val="visible"/>
                                      </p:to>
                                    </p:set>
                                    <p:anim calcmode="lin" valueType="num">
                                      <p:cBhvr>
                                        <p:cTn id="7" dur="500" fill="hold"/>
                                        <p:tgtEl>
                                          <p:spTgt spid="6146">
                                            <p:txEl>
                                              <p:charRg st="0" end="30"/>
                                            </p:txEl>
                                          </p:spTgt>
                                        </p:tgtEl>
                                        <p:attrNameLst>
                                          <p:attrName>ppt_x</p:attrName>
                                        </p:attrNameLst>
                                      </p:cBhvr>
                                      <p:tavLst>
                                        <p:tav tm="0">
                                          <p:val>
                                            <p:strVal val="#ppt_x"/>
                                          </p:val>
                                        </p:tav>
                                        <p:tav tm="100000">
                                          <p:val>
                                            <p:strVal val="#ppt_x"/>
                                          </p:val>
                                        </p:tav>
                                      </p:tavLst>
                                    </p:anim>
                                    <p:anim calcmode="lin" valueType="num">
                                      <p:cBhvr>
                                        <p:cTn id="8" dur="500" fill="hold"/>
                                        <p:tgtEl>
                                          <p:spTgt spid="6146">
                                            <p:txEl>
                                              <p:charRg st="0" end="3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charRg st="30" end="51"/>
                                            </p:txEl>
                                          </p:spTgt>
                                        </p:tgtEl>
                                        <p:attrNameLst>
                                          <p:attrName>style.visibility</p:attrName>
                                        </p:attrNameLst>
                                      </p:cBhvr>
                                      <p:to>
                                        <p:strVal val="visible"/>
                                      </p:to>
                                    </p:set>
                                    <p:anim calcmode="lin" valueType="num">
                                      <p:cBhvr>
                                        <p:cTn id="13" dur="500" fill="hold"/>
                                        <p:tgtEl>
                                          <p:spTgt spid="6146">
                                            <p:txEl>
                                              <p:charRg st="30" end="51"/>
                                            </p:txEl>
                                          </p:spTgt>
                                        </p:tgtEl>
                                        <p:attrNameLst>
                                          <p:attrName>ppt_x</p:attrName>
                                        </p:attrNameLst>
                                      </p:cBhvr>
                                      <p:tavLst>
                                        <p:tav tm="0">
                                          <p:val>
                                            <p:strVal val="#ppt_x"/>
                                          </p:val>
                                        </p:tav>
                                        <p:tav tm="100000">
                                          <p:val>
                                            <p:strVal val="#ppt_x"/>
                                          </p:val>
                                        </p:tav>
                                      </p:tavLst>
                                    </p:anim>
                                    <p:anim calcmode="lin" valueType="num">
                                      <p:cBhvr>
                                        <p:cTn id="14" dur="500" fill="hold"/>
                                        <p:tgtEl>
                                          <p:spTgt spid="6146">
                                            <p:txEl>
                                              <p:charRg st="30" end="5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46">
                                            <p:txEl>
                                              <p:charRg st="51" end="70"/>
                                            </p:txEl>
                                          </p:spTgt>
                                        </p:tgtEl>
                                        <p:attrNameLst>
                                          <p:attrName>style.visibility</p:attrName>
                                        </p:attrNameLst>
                                      </p:cBhvr>
                                      <p:to>
                                        <p:strVal val="visible"/>
                                      </p:to>
                                    </p:set>
                                    <p:anim calcmode="lin" valueType="num">
                                      <p:cBhvr>
                                        <p:cTn id="19" dur="500" fill="hold"/>
                                        <p:tgtEl>
                                          <p:spTgt spid="6146">
                                            <p:txEl>
                                              <p:charRg st="51" end="70"/>
                                            </p:txEl>
                                          </p:spTgt>
                                        </p:tgtEl>
                                        <p:attrNameLst>
                                          <p:attrName>ppt_x</p:attrName>
                                        </p:attrNameLst>
                                      </p:cBhvr>
                                      <p:tavLst>
                                        <p:tav tm="0">
                                          <p:val>
                                            <p:strVal val="#ppt_x"/>
                                          </p:val>
                                        </p:tav>
                                        <p:tav tm="100000">
                                          <p:val>
                                            <p:strVal val="#ppt_x"/>
                                          </p:val>
                                        </p:tav>
                                      </p:tavLst>
                                    </p:anim>
                                    <p:anim calcmode="lin" valueType="num">
                                      <p:cBhvr>
                                        <p:cTn id="20" dur="500" fill="hold"/>
                                        <p:tgtEl>
                                          <p:spTgt spid="6146">
                                            <p:txEl>
                                              <p:charRg st="51" end="7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46">
                                            <p:txEl>
                                              <p:charRg st="70" end="121"/>
                                            </p:txEl>
                                          </p:spTgt>
                                        </p:tgtEl>
                                        <p:attrNameLst>
                                          <p:attrName>style.visibility</p:attrName>
                                        </p:attrNameLst>
                                      </p:cBhvr>
                                      <p:to>
                                        <p:strVal val="visible"/>
                                      </p:to>
                                    </p:set>
                                    <p:anim calcmode="lin" valueType="num">
                                      <p:cBhvr>
                                        <p:cTn id="25" dur="500" fill="hold"/>
                                        <p:tgtEl>
                                          <p:spTgt spid="6146">
                                            <p:txEl>
                                              <p:charRg st="70" end="121"/>
                                            </p:txEl>
                                          </p:spTgt>
                                        </p:tgtEl>
                                        <p:attrNameLst>
                                          <p:attrName>ppt_x</p:attrName>
                                        </p:attrNameLst>
                                      </p:cBhvr>
                                      <p:tavLst>
                                        <p:tav tm="0">
                                          <p:val>
                                            <p:strVal val="#ppt_x"/>
                                          </p:val>
                                        </p:tav>
                                        <p:tav tm="100000">
                                          <p:val>
                                            <p:strVal val="#ppt_x"/>
                                          </p:val>
                                        </p:tav>
                                      </p:tavLst>
                                    </p:anim>
                                    <p:anim calcmode="lin" valueType="num">
                                      <p:cBhvr>
                                        <p:cTn id="26" dur="500" fill="hold"/>
                                        <p:tgtEl>
                                          <p:spTgt spid="6146">
                                            <p:txEl>
                                              <p:charRg st="70" end="12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Text Box 2"/>
          <p:cNvSpPr/>
          <p:nvPr/>
        </p:nvSpPr>
        <p:spPr>
          <a:xfrm>
            <a:off x="684213" y="260350"/>
            <a:ext cx="7416800" cy="641350"/>
          </a:xfrm>
          <a:prstGeom prst="rect">
            <a:avLst/>
          </a:prstGeom>
          <a:noFill/>
          <a:ln w="9525">
            <a:noFill/>
          </a:ln>
        </p:spPr>
        <p:txBody>
          <a:bodyPr anchor="t">
            <a:spAutoFit/>
          </a:bodyPr>
          <a:p>
            <a:r>
              <a:rPr lang="zh-CN" altLang="en-US" sz="3600" b="1">
                <a:solidFill>
                  <a:srgbClr val="0000FF"/>
                </a:solidFill>
                <a:latin typeface="黑体" panose="02010600030101010101" pitchFamily="49" charset="-122"/>
                <a:ea typeface="黑体" panose="02010600030101010101" pitchFamily="49" charset="-122"/>
              </a:rPr>
              <a:t>物体都可以看成质点吗？</a:t>
            </a:r>
            <a:endParaRPr lang="zh-CN" altLang="en-US">
              <a:latin typeface="Arial" panose="020B0604020202020204" pitchFamily="34" charset="0"/>
              <a:ea typeface="宋体" panose="02010600030101010101" pitchFamily="2" charset="-122"/>
            </a:endParaRPr>
          </a:p>
        </p:txBody>
      </p:sp>
      <p:sp>
        <p:nvSpPr>
          <p:cNvPr id="7171" name="Text Box 3"/>
          <p:cNvSpPr/>
          <p:nvPr/>
        </p:nvSpPr>
        <p:spPr>
          <a:xfrm>
            <a:off x="323850" y="981075"/>
            <a:ext cx="7129463" cy="2654300"/>
          </a:xfrm>
          <a:prstGeom prst="rect">
            <a:avLst/>
          </a:prstGeom>
          <a:noFill/>
          <a:ln w="9525">
            <a:noFill/>
          </a:ln>
        </p:spPr>
        <p:txBody>
          <a:bodyPr anchor="t">
            <a:spAutoFit/>
          </a:bodyPr>
          <a:p>
            <a:r>
              <a:rPr lang="zh-CN" altLang="en-US" sz="2800" b="1">
                <a:latin typeface="黑体" panose="02010600030101010101" pitchFamily="49" charset="-122"/>
                <a:ea typeface="黑体" panose="02010600030101010101" pitchFamily="49" charset="-122"/>
              </a:rPr>
              <a:t>例   研究火车从北京开到上海的轨迹时</a:t>
            </a:r>
            <a:endParaRPr lang="zh-CN" altLang="en-US" sz="2800" b="1">
              <a:latin typeface="黑体" panose="02010600030101010101" pitchFamily="49" charset="-122"/>
              <a:ea typeface="黑体" panose="02010600030101010101" pitchFamily="49" charset="-122"/>
            </a:endParaRPr>
          </a:p>
          <a:p>
            <a:r>
              <a:rPr lang="zh-CN" altLang="en-US" sz="2800" b="1">
                <a:latin typeface="黑体" panose="02010600030101010101" pitchFamily="49" charset="-122"/>
                <a:ea typeface="黑体" panose="02010600030101010101" pitchFamily="49" charset="-122"/>
              </a:rPr>
              <a:t>     研究火车运动过程中车轮的转动情况</a:t>
            </a:r>
            <a:endParaRPr lang="zh-CN" altLang="en-US" sz="2800" b="1">
              <a:latin typeface="黑体" panose="02010600030101010101" pitchFamily="49" charset="-122"/>
              <a:ea typeface="黑体" panose="02010600030101010101" pitchFamily="49" charset="-122"/>
            </a:endParaRPr>
          </a:p>
          <a:p>
            <a:r>
              <a:rPr lang="zh-CN" altLang="en-US" sz="2800" b="1">
                <a:latin typeface="黑体" panose="02010600030101010101" pitchFamily="49" charset="-122"/>
                <a:ea typeface="黑体" panose="02010600030101010101" pitchFamily="49" charset="-122"/>
              </a:rPr>
              <a:t>     研究地球绕太阳公转时的轨道</a:t>
            </a:r>
            <a:endParaRPr lang="zh-CN" altLang="en-US" sz="2800" b="1">
              <a:latin typeface="黑体" panose="02010600030101010101" pitchFamily="49" charset="-122"/>
              <a:ea typeface="黑体" panose="02010600030101010101" pitchFamily="49" charset="-122"/>
            </a:endParaRPr>
          </a:p>
          <a:p>
            <a:r>
              <a:rPr lang="zh-CN" altLang="en-US" sz="2800" b="1">
                <a:latin typeface="黑体" panose="02010600030101010101" pitchFamily="49" charset="-122"/>
                <a:ea typeface="黑体" panose="02010600030101010101" pitchFamily="49" charset="-122"/>
              </a:rPr>
              <a:t>     研究地球的自转情况</a:t>
            </a:r>
            <a:endParaRPr lang="zh-CN" altLang="en-US" sz="2800" b="1">
              <a:latin typeface="黑体" panose="02010600030101010101" pitchFamily="49" charset="-122"/>
              <a:ea typeface="黑体" panose="02010600030101010101" pitchFamily="49" charset="-122"/>
            </a:endParaRPr>
          </a:p>
          <a:p>
            <a:r>
              <a:rPr lang="zh-CN" altLang="en-US" sz="2800" b="1">
                <a:latin typeface="黑体" panose="02010600030101010101" pitchFamily="49" charset="-122"/>
                <a:ea typeface="黑体" panose="02010600030101010101" pitchFamily="49" charset="-122"/>
              </a:rPr>
              <a:t>     研究电子的自旋</a:t>
            </a:r>
            <a:endParaRPr lang="zh-CN" altLang="en-US" sz="2800" b="1">
              <a:latin typeface="黑体" panose="02010600030101010101" pitchFamily="49" charset="-122"/>
              <a:ea typeface="黑体" panose="02010600030101010101" pitchFamily="49" charset="-122"/>
            </a:endParaRPr>
          </a:p>
          <a:p>
            <a:r>
              <a:rPr lang="zh-CN" altLang="en-US" sz="2800" b="1">
                <a:latin typeface="黑体" panose="02010600030101010101" pitchFamily="49" charset="-122"/>
                <a:ea typeface="黑体" panose="02010600030101010101" pitchFamily="49" charset="-122"/>
              </a:rPr>
              <a:t>     研究字典平移的一段距离</a:t>
            </a:r>
            <a:endParaRPr lang="zh-CN" altLang="en-US" sz="2800" b="1">
              <a:latin typeface="黑体" panose="02010600030101010101" pitchFamily="49" charset="-122"/>
              <a:ea typeface="黑体" panose="02010600030101010101" pitchFamily="49" charset="-122"/>
            </a:endParaRPr>
          </a:p>
        </p:txBody>
      </p:sp>
      <p:sp>
        <p:nvSpPr>
          <p:cNvPr id="7172" name="Text Box 11"/>
          <p:cNvSpPr/>
          <p:nvPr/>
        </p:nvSpPr>
        <p:spPr>
          <a:xfrm>
            <a:off x="684213" y="3716338"/>
            <a:ext cx="7559675" cy="2287587"/>
          </a:xfrm>
          <a:prstGeom prst="rect">
            <a:avLst/>
          </a:prstGeom>
          <a:noFill/>
          <a:ln w="9525">
            <a:noFill/>
          </a:ln>
        </p:spPr>
        <p:txBody>
          <a:bodyPr anchor="t">
            <a:spAutoFit/>
          </a:bodyPr>
          <a:p>
            <a:r>
              <a:rPr lang="zh-CN" altLang="en-US" sz="3200" b="1">
                <a:solidFill>
                  <a:srgbClr val="0000FF"/>
                </a:solidFill>
                <a:latin typeface="Arial" panose="020B0604020202020204" pitchFamily="34" charset="0"/>
                <a:ea typeface="宋体" panose="02010600030101010101" pitchFamily="2" charset="-122"/>
              </a:rPr>
              <a:t>说明：</a:t>
            </a:r>
            <a:endParaRPr lang="zh-CN" altLang="en-US" sz="3200" b="1">
              <a:solidFill>
                <a:schemeClr val="hlink"/>
              </a:solidFill>
              <a:latin typeface="黑体" panose="02010600030101010101" pitchFamily="49" charset="-122"/>
              <a:ea typeface="黑体" panose="02010600030101010101" pitchFamily="49" charset="-122"/>
            </a:endParaRPr>
          </a:p>
          <a:p>
            <a:r>
              <a:rPr lang="zh-CN" altLang="en-US" sz="2800" b="1">
                <a:solidFill>
                  <a:schemeClr val="hlink"/>
                </a:solidFill>
                <a:latin typeface="黑体" panose="02010600030101010101" pitchFamily="49" charset="-122"/>
                <a:ea typeface="黑体" panose="02010600030101010101" pitchFamily="49" charset="-122"/>
              </a:rPr>
              <a:t>1）同一物体有时可以看成质点，有时不能。</a:t>
            </a:r>
            <a:endParaRPr lang="zh-CN" altLang="en-US" sz="2800" b="1">
              <a:solidFill>
                <a:schemeClr val="hlink"/>
              </a:solidFill>
              <a:latin typeface="黑体" panose="02010600030101010101" pitchFamily="49" charset="-122"/>
              <a:ea typeface="黑体" panose="02010600030101010101" pitchFamily="49" charset="-122"/>
            </a:endParaRPr>
          </a:p>
          <a:p>
            <a:r>
              <a:rPr lang="zh-CN" altLang="en-US" sz="2800" b="1">
                <a:solidFill>
                  <a:schemeClr val="hlink"/>
                </a:solidFill>
                <a:latin typeface="黑体" panose="02010600030101010101" pitchFamily="49" charset="-122"/>
                <a:ea typeface="黑体" panose="02010600030101010101" pitchFamily="49" charset="-122"/>
              </a:rPr>
              <a:t>2）大小不是决定物体是否能看成质点的条件，再大的物体有时也可以看成质点，再小的物体有时也不能当成质点。</a:t>
            </a:r>
            <a:endParaRPr lang="zh-CN" altLang="en-US" sz="2800" b="1">
              <a:solidFill>
                <a:schemeClr val="hlink"/>
              </a:solidFill>
              <a:latin typeface="黑体" panose="02010600030101010101" pitchFamily="49" charset="-122"/>
              <a:ea typeface="黑体" panose="02010600030101010101" pitchFamily="49" charset="-122"/>
            </a:endParaRPr>
          </a:p>
        </p:txBody>
      </p:sp>
      <p:sp>
        <p:nvSpPr>
          <p:cNvPr id="7173" name="Oval 12"/>
          <p:cNvSpPr/>
          <p:nvPr/>
        </p:nvSpPr>
        <p:spPr>
          <a:xfrm>
            <a:off x="1908175" y="836613"/>
            <a:ext cx="935038" cy="1152525"/>
          </a:xfrm>
          <a:prstGeom prst="ellipse">
            <a:avLst/>
          </a:prstGeom>
          <a:noFill/>
          <a:ln w="25400" cap="flat" cmpd="sng">
            <a:solidFill>
              <a:srgbClr val="FF3300"/>
            </a:solidFill>
            <a:prstDash val="solid"/>
            <a:miter/>
            <a:headEnd type="none" w="med" len="med"/>
            <a:tailEnd type="none" w="med" len="med"/>
          </a:ln>
        </p:spPr>
        <p:txBody>
          <a:bodyPr anchor="ctr"/>
          <a:p>
            <a:endParaRPr lang="zh-CN" altLang="en-US">
              <a:latin typeface="Arial" panose="020B0604020202020204" pitchFamily="34" charset="0"/>
              <a:ea typeface="宋体" panose="02010600030101010101" pitchFamily="2" charset="-122"/>
            </a:endParaRPr>
          </a:p>
        </p:txBody>
      </p:sp>
      <p:sp>
        <p:nvSpPr>
          <p:cNvPr id="7174" name="Oval 13"/>
          <p:cNvSpPr/>
          <p:nvPr/>
        </p:nvSpPr>
        <p:spPr>
          <a:xfrm>
            <a:off x="1908175" y="2279650"/>
            <a:ext cx="863600" cy="1008063"/>
          </a:xfrm>
          <a:prstGeom prst="ellipse">
            <a:avLst/>
          </a:prstGeom>
          <a:noFill/>
          <a:ln w="25400" cap="flat" cmpd="sng">
            <a:solidFill>
              <a:srgbClr val="FF3300"/>
            </a:solidFill>
            <a:prstDash val="solid"/>
            <a:miter/>
            <a:headEnd type="none" w="med" len="med"/>
            <a:tailEnd type="none" w="med" len="med"/>
          </a:ln>
        </p:spPr>
        <p:txBody>
          <a:bodyPr anchor="ctr"/>
          <a:p>
            <a:endParaRPr lang="zh-CN" altLang="en-US">
              <a:latin typeface="Arial" panose="020B0604020202020204" pitchFamily="34" charset="0"/>
              <a:ea typeface="宋体" panose="02010600030101010101" pitchFamily="2" charset="-122"/>
            </a:endParaRPr>
          </a:p>
        </p:txBody>
      </p:sp>
      <p:sp>
        <p:nvSpPr>
          <p:cNvPr id="7175" name="Text Box 13"/>
          <p:cNvSpPr/>
          <p:nvPr/>
        </p:nvSpPr>
        <p:spPr>
          <a:xfrm>
            <a:off x="6732588" y="836613"/>
            <a:ext cx="576262" cy="701675"/>
          </a:xfrm>
          <a:prstGeom prst="rect">
            <a:avLst/>
          </a:prstGeom>
          <a:noFill/>
          <a:ln w="9525">
            <a:noFill/>
          </a:ln>
        </p:spPr>
        <p:txBody>
          <a:bodyPr anchor="t">
            <a:spAutoFit/>
          </a:bodyPr>
          <a:p>
            <a:pPr>
              <a:spcBef>
                <a:spcPct val="50000"/>
              </a:spcBef>
            </a:pPr>
            <a:r>
              <a:rPr lang="en-US" altLang="zh-CN" sz="4000" b="1">
                <a:solidFill>
                  <a:srgbClr val="FF0000"/>
                </a:solidFill>
                <a:latin typeface="华文新魏" pitchFamily="2" charset="-122"/>
                <a:ea typeface="华文新魏" pitchFamily="2" charset="-122"/>
              </a:rPr>
              <a:t>√</a:t>
            </a:r>
            <a:endParaRPr lang="en-US" altLang="zh-CN" sz="4000" b="1">
              <a:solidFill>
                <a:srgbClr val="FF0000"/>
              </a:solidFill>
              <a:latin typeface="华文新魏" pitchFamily="2" charset="-122"/>
              <a:ea typeface="华文新魏" pitchFamily="2" charset="-122"/>
            </a:endParaRPr>
          </a:p>
        </p:txBody>
      </p:sp>
      <p:sp>
        <p:nvSpPr>
          <p:cNvPr id="7176" name="Text Box 14"/>
          <p:cNvSpPr/>
          <p:nvPr/>
        </p:nvSpPr>
        <p:spPr>
          <a:xfrm>
            <a:off x="6948488" y="1341438"/>
            <a:ext cx="719137" cy="701675"/>
          </a:xfrm>
          <a:prstGeom prst="rect">
            <a:avLst/>
          </a:prstGeom>
          <a:noFill/>
          <a:ln w="9525">
            <a:noFill/>
          </a:ln>
        </p:spPr>
        <p:txBody>
          <a:bodyPr anchor="t">
            <a:spAutoFit/>
          </a:bodyPr>
          <a:p>
            <a:pPr>
              <a:spcBef>
                <a:spcPct val="50000"/>
              </a:spcBef>
            </a:pPr>
            <a:r>
              <a:rPr lang="en-US" altLang="zh-CN" sz="4000" b="1">
                <a:solidFill>
                  <a:srgbClr val="FF0000"/>
                </a:solidFill>
                <a:latin typeface="Times New Roman" panose="02020603050405020304" pitchFamily="18" charset="0"/>
                <a:ea typeface="华文新魏" pitchFamily="2" charset="-122"/>
              </a:rPr>
              <a:t>×</a:t>
            </a:r>
            <a:endParaRPr lang="en-US" altLang="zh-CN" sz="4000" b="1">
              <a:solidFill>
                <a:srgbClr val="FF0000"/>
              </a:solidFill>
              <a:latin typeface="Times New Roman" panose="02020603050405020304" pitchFamily="18" charset="0"/>
              <a:ea typeface="华文新魏" pitchFamily="2" charset="-122"/>
            </a:endParaRPr>
          </a:p>
        </p:txBody>
      </p:sp>
      <p:sp>
        <p:nvSpPr>
          <p:cNvPr id="7177" name="Text Box 13"/>
          <p:cNvSpPr/>
          <p:nvPr/>
        </p:nvSpPr>
        <p:spPr>
          <a:xfrm>
            <a:off x="5867400" y="1773238"/>
            <a:ext cx="576263" cy="701675"/>
          </a:xfrm>
          <a:prstGeom prst="rect">
            <a:avLst/>
          </a:prstGeom>
          <a:noFill/>
          <a:ln w="9525">
            <a:noFill/>
          </a:ln>
        </p:spPr>
        <p:txBody>
          <a:bodyPr anchor="t">
            <a:spAutoFit/>
          </a:bodyPr>
          <a:p>
            <a:pPr>
              <a:spcBef>
                <a:spcPct val="50000"/>
              </a:spcBef>
            </a:pPr>
            <a:r>
              <a:rPr lang="en-US" altLang="zh-CN" sz="4000" b="1">
                <a:solidFill>
                  <a:srgbClr val="FF0000"/>
                </a:solidFill>
                <a:latin typeface="华文新魏" pitchFamily="2" charset="-122"/>
                <a:ea typeface="华文新魏" pitchFamily="2" charset="-122"/>
              </a:rPr>
              <a:t>√</a:t>
            </a:r>
            <a:endParaRPr lang="en-US" altLang="zh-CN" sz="4000" b="1">
              <a:solidFill>
                <a:srgbClr val="FF0000"/>
              </a:solidFill>
              <a:latin typeface="华文新魏" pitchFamily="2" charset="-122"/>
              <a:ea typeface="华文新魏" pitchFamily="2" charset="-122"/>
            </a:endParaRPr>
          </a:p>
        </p:txBody>
      </p:sp>
      <p:sp>
        <p:nvSpPr>
          <p:cNvPr id="7178" name="Text Box 13"/>
          <p:cNvSpPr/>
          <p:nvPr/>
        </p:nvSpPr>
        <p:spPr>
          <a:xfrm>
            <a:off x="5076825" y="3068638"/>
            <a:ext cx="576263" cy="701675"/>
          </a:xfrm>
          <a:prstGeom prst="rect">
            <a:avLst/>
          </a:prstGeom>
          <a:noFill/>
          <a:ln w="9525">
            <a:noFill/>
          </a:ln>
        </p:spPr>
        <p:txBody>
          <a:bodyPr anchor="t">
            <a:spAutoFit/>
          </a:bodyPr>
          <a:p>
            <a:pPr>
              <a:spcBef>
                <a:spcPct val="50000"/>
              </a:spcBef>
            </a:pPr>
            <a:r>
              <a:rPr lang="en-US" altLang="zh-CN" sz="4000" b="1">
                <a:solidFill>
                  <a:srgbClr val="FF0000"/>
                </a:solidFill>
                <a:latin typeface="华文新魏" pitchFamily="2" charset="-122"/>
                <a:ea typeface="华文新魏" pitchFamily="2" charset="-122"/>
              </a:rPr>
              <a:t>√</a:t>
            </a:r>
            <a:endParaRPr lang="en-US" altLang="zh-CN" sz="4000" b="1">
              <a:solidFill>
                <a:srgbClr val="FF0000"/>
              </a:solidFill>
              <a:latin typeface="华文新魏" pitchFamily="2" charset="-122"/>
              <a:ea typeface="华文新魏" pitchFamily="2" charset="-122"/>
            </a:endParaRPr>
          </a:p>
        </p:txBody>
      </p:sp>
      <p:sp>
        <p:nvSpPr>
          <p:cNvPr id="7179" name="Text Box 14"/>
          <p:cNvSpPr/>
          <p:nvPr/>
        </p:nvSpPr>
        <p:spPr>
          <a:xfrm>
            <a:off x="4572000" y="2205038"/>
            <a:ext cx="719138" cy="701675"/>
          </a:xfrm>
          <a:prstGeom prst="rect">
            <a:avLst/>
          </a:prstGeom>
          <a:noFill/>
          <a:ln w="9525">
            <a:noFill/>
          </a:ln>
        </p:spPr>
        <p:txBody>
          <a:bodyPr anchor="t">
            <a:spAutoFit/>
          </a:bodyPr>
          <a:p>
            <a:pPr>
              <a:spcBef>
                <a:spcPct val="50000"/>
              </a:spcBef>
            </a:pPr>
            <a:r>
              <a:rPr lang="en-US" altLang="zh-CN" sz="4000" b="1">
                <a:solidFill>
                  <a:srgbClr val="FF0000"/>
                </a:solidFill>
                <a:latin typeface="Times New Roman" panose="02020603050405020304" pitchFamily="18" charset="0"/>
                <a:ea typeface="华文新魏" pitchFamily="2" charset="-122"/>
              </a:rPr>
              <a:t>×</a:t>
            </a:r>
            <a:endParaRPr lang="en-US" altLang="zh-CN" sz="4000" b="1">
              <a:solidFill>
                <a:srgbClr val="FF0000"/>
              </a:solidFill>
              <a:latin typeface="Times New Roman" panose="02020603050405020304" pitchFamily="18" charset="0"/>
              <a:ea typeface="华文新魏" pitchFamily="2" charset="-122"/>
            </a:endParaRPr>
          </a:p>
        </p:txBody>
      </p:sp>
      <p:sp>
        <p:nvSpPr>
          <p:cNvPr id="7180" name="Text Box 14"/>
          <p:cNvSpPr/>
          <p:nvPr/>
        </p:nvSpPr>
        <p:spPr>
          <a:xfrm>
            <a:off x="3779838" y="2565400"/>
            <a:ext cx="719137" cy="701675"/>
          </a:xfrm>
          <a:prstGeom prst="rect">
            <a:avLst/>
          </a:prstGeom>
          <a:noFill/>
          <a:ln w="9525">
            <a:noFill/>
          </a:ln>
        </p:spPr>
        <p:txBody>
          <a:bodyPr anchor="t">
            <a:spAutoFit/>
          </a:bodyPr>
          <a:p>
            <a:pPr>
              <a:spcBef>
                <a:spcPct val="50000"/>
              </a:spcBef>
            </a:pPr>
            <a:r>
              <a:rPr lang="en-US" altLang="zh-CN" sz="4000" b="1">
                <a:solidFill>
                  <a:srgbClr val="FF0000"/>
                </a:solidFill>
                <a:latin typeface="Times New Roman" panose="02020603050405020304" pitchFamily="18" charset="0"/>
                <a:ea typeface="华文新魏" pitchFamily="2" charset="-122"/>
              </a:rPr>
              <a:t>×</a:t>
            </a:r>
            <a:endParaRPr lang="en-US" altLang="zh-CN" sz="4000" b="1">
              <a:solidFill>
                <a:srgbClr val="FF0000"/>
              </a:solidFill>
              <a:latin typeface="Times New Roman" panose="02020603050405020304" pitchFamily="18" charset="0"/>
              <a:ea typeface="华文新魏"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171">
                                            <p:txEl>
                                              <p:charRg st="0" end="20"/>
                                            </p:txEl>
                                          </p:spTgt>
                                        </p:tgtEl>
                                        <p:attrNameLst>
                                          <p:attrName>style.visibility</p:attrName>
                                        </p:attrNameLst>
                                      </p:cBhvr>
                                      <p:to>
                                        <p:strVal val="visible"/>
                                      </p:to>
                                    </p:set>
                                    <p:anim calcmode="lin" valueType="num">
                                      <p:cBhvr>
                                        <p:cTn id="7" dur="500" fill="hold"/>
                                        <p:tgtEl>
                                          <p:spTgt spid="7171">
                                            <p:txEl>
                                              <p:charRg st="0" end="20"/>
                                            </p:txEl>
                                          </p:spTgt>
                                        </p:tgtEl>
                                        <p:attrNameLst>
                                          <p:attrName>ppt_x</p:attrName>
                                        </p:attrNameLst>
                                      </p:cBhvr>
                                      <p:tavLst>
                                        <p:tav tm="0">
                                          <p:val>
                                            <p:strVal val="#ppt_x"/>
                                          </p:val>
                                        </p:tav>
                                        <p:tav tm="100000">
                                          <p:val>
                                            <p:strVal val="#ppt_x"/>
                                          </p:val>
                                        </p:tav>
                                      </p:tavLst>
                                    </p:anim>
                                    <p:anim calcmode="lin" valueType="num">
                                      <p:cBhvr>
                                        <p:cTn id="8" dur="500" fill="hold"/>
                                        <p:tgtEl>
                                          <p:spTgt spid="7171">
                                            <p:txEl>
                                              <p:charRg st="0" end="2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171">
                                            <p:txEl>
                                              <p:charRg st="20" end="4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171">
                                            <p:txEl>
                                              <p:charRg st="42" end="6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171">
                                            <p:txEl>
                                              <p:charRg st="61" end="7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171">
                                            <p:txEl>
                                              <p:charRg st="76" end="8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171">
                                            <p:txEl>
                                              <p:charRg st="89" end="10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7173"/>
                                        </p:tgtEl>
                                        <p:attrNameLst>
                                          <p:attrName>style.visibility</p:attrName>
                                        </p:attrNameLst>
                                      </p:cBhvr>
                                      <p:to>
                                        <p:strVal val="visible"/>
                                      </p:to>
                                    </p:set>
                                    <p:anim calcmode="lin" valueType="num">
                                      <p:cBhvr>
                                        <p:cTn id="33" dur="500" fill="hold"/>
                                        <p:tgtEl>
                                          <p:spTgt spid="7173"/>
                                        </p:tgtEl>
                                        <p:attrNameLst>
                                          <p:attrName>ppt_x</p:attrName>
                                        </p:attrNameLst>
                                      </p:cBhvr>
                                      <p:tavLst>
                                        <p:tav tm="0">
                                          <p:val>
                                            <p:strVal val="#ppt_x"/>
                                          </p:val>
                                        </p:tav>
                                        <p:tav tm="100000">
                                          <p:val>
                                            <p:strVal val="#ppt_x"/>
                                          </p:val>
                                        </p:tav>
                                      </p:tavLst>
                                    </p:anim>
                                    <p:anim calcmode="lin" valueType="num">
                                      <p:cBhvr>
                                        <p:cTn id="34" dur="500" fill="hold"/>
                                        <p:tgtEl>
                                          <p:spTgt spid="717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7174"/>
                                        </p:tgtEl>
                                        <p:attrNameLst>
                                          <p:attrName>style.visibility</p:attrName>
                                        </p:attrNameLst>
                                      </p:cBhvr>
                                      <p:to>
                                        <p:strVal val="visible"/>
                                      </p:to>
                                    </p:set>
                                    <p:anim calcmode="lin" valueType="num">
                                      <p:cBhvr>
                                        <p:cTn id="39" dur="500" fill="hold"/>
                                        <p:tgtEl>
                                          <p:spTgt spid="7174"/>
                                        </p:tgtEl>
                                        <p:attrNameLst>
                                          <p:attrName>ppt_x</p:attrName>
                                        </p:attrNameLst>
                                      </p:cBhvr>
                                      <p:tavLst>
                                        <p:tav tm="0">
                                          <p:val>
                                            <p:strVal val="#ppt_x"/>
                                          </p:val>
                                        </p:tav>
                                        <p:tav tm="100000">
                                          <p:val>
                                            <p:strVal val="#ppt_x"/>
                                          </p:val>
                                        </p:tav>
                                      </p:tavLst>
                                    </p:anim>
                                    <p:anim calcmode="lin" valueType="num">
                                      <p:cBhvr>
                                        <p:cTn id="40" dur="500" fill="hold"/>
                                        <p:tgtEl>
                                          <p:spTgt spid="7174"/>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3" presetClass="entr" presetSubtype="16" fill="hold" grpId="1" nodeType="clickEffect">
                                  <p:stCondLst>
                                    <p:cond delay="0"/>
                                  </p:stCondLst>
                                  <p:childTnLst>
                                    <p:set>
                                      <p:cBhvr>
                                        <p:cTn id="44" dur="1" fill="hold">
                                          <p:stCondLst>
                                            <p:cond delay="0"/>
                                          </p:stCondLst>
                                        </p:cTn>
                                        <p:tgtEl>
                                          <p:spTgt spid="7175"/>
                                        </p:tgtEl>
                                        <p:attrNameLst>
                                          <p:attrName>style.visibility</p:attrName>
                                        </p:attrNameLst>
                                      </p:cBhvr>
                                      <p:to>
                                        <p:strVal val="visible"/>
                                      </p:to>
                                    </p:set>
                                    <p:anim calcmode="lin" valueType="num">
                                      <p:cBhvr>
                                        <p:cTn id="45" dur="500" fill="hold"/>
                                        <p:tgtEl>
                                          <p:spTgt spid="7175"/>
                                        </p:tgtEl>
                                        <p:attrNameLst>
                                          <p:attrName>ppt_w</p:attrName>
                                        </p:attrNameLst>
                                      </p:cBhvr>
                                      <p:tavLst>
                                        <p:tav tm="0">
                                          <p:val>
                                            <p:fltVal val="0.000000"/>
                                          </p:val>
                                        </p:tav>
                                        <p:tav tm="100000">
                                          <p:val>
                                            <p:strVal val="#ppt_w"/>
                                          </p:val>
                                        </p:tav>
                                      </p:tavLst>
                                    </p:anim>
                                    <p:anim calcmode="lin" valueType="num">
                                      <p:cBhvr>
                                        <p:cTn id="46" dur="500" fill="hold"/>
                                        <p:tgtEl>
                                          <p:spTgt spid="7175"/>
                                        </p:tgtEl>
                                        <p:attrNameLst>
                                          <p:attrName>ppt_h</p:attrName>
                                        </p:attrNameLst>
                                      </p:cBhvr>
                                      <p:tavLst>
                                        <p:tav tm="0">
                                          <p:val>
                                            <p:fltVal val="0.000000"/>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23" presetClass="entr" presetSubtype="16" fill="hold" grpId="2" nodeType="clickEffect">
                                  <p:stCondLst>
                                    <p:cond delay="0"/>
                                  </p:stCondLst>
                                  <p:childTnLst>
                                    <p:set>
                                      <p:cBhvr>
                                        <p:cTn id="50" dur="1" fill="hold">
                                          <p:stCondLst>
                                            <p:cond delay="0"/>
                                          </p:stCondLst>
                                        </p:cTn>
                                        <p:tgtEl>
                                          <p:spTgt spid="7176"/>
                                        </p:tgtEl>
                                        <p:attrNameLst>
                                          <p:attrName>style.visibility</p:attrName>
                                        </p:attrNameLst>
                                      </p:cBhvr>
                                      <p:to>
                                        <p:strVal val="visible"/>
                                      </p:to>
                                    </p:set>
                                    <p:anim calcmode="lin" valueType="num">
                                      <p:cBhvr>
                                        <p:cTn id="51" dur="500" fill="hold"/>
                                        <p:tgtEl>
                                          <p:spTgt spid="7176"/>
                                        </p:tgtEl>
                                        <p:attrNameLst>
                                          <p:attrName>ppt_w</p:attrName>
                                        </p:attrNameLst>
                                      </p:cBhvr>
                                      <p:tavLst>
                                        <p:tav tm="0">
                                          <p:val>
                                            <p:fltVal val="0.000000"/>
                                          </p:val>
                                        </p:tav>
                                        <p:tav tm="100000">
                                          <p:val>
                                            <p:strVal val="#ppt_w"/>
                                          </p:val>
                                        </p:tav>
                                      </p:tavLst>
                                    </p:anim>
                                    <p:anim calcmode="lin" valueType="num">
                                      <p:cBhvr>
                                        <p:cTn id="52" dur="500" fill="hold"/>
                                        <p:tgtEl>
                                          <p:spTgt spid="7176"/>
                                        </p:tgtEl>
                                        <p:attrNameLst>
                                          <p:attrName>ppt_h</p:attrName>
                                        </p:attrNameLst>
                                      </p:cBhvr>
                                      <p:tavLst>
                                        <p:tav tm="0">
                                          <p:val>
                                            <p:fltVal val="0.000000"/>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ID="23" presetClass="entr" presetSubtype="16" fill="hold" grpId="3" nodeType="clickEffect">
                                  <p:stCondLst>
                                    <p:cond delay="0"/>
                                  </p:stCondLst>
                                  <p:childTnLst>
                                    <p:set>
                                      <p:cBhvr>
                                        <p:cTn id="56" dur="1" fill="hold">
                                          <p:stCondLst>
                                            <p:cond delay="0"/>
                                          </p:stCondLst>
                                        </p:cTn>
                                        <p:tgtEl>
                                          <p:spTgt spid="7177"/>
                                        </p:tgtEl>
                                        <p:attrNameLst>
                                          <p:attrName>style.visibility</p:attrName>
                                        </p:attrNameLst>
                                      </p:cBhvr>
                                      <p:to>
                                        <p:strVal val="visible"/>
                                      </p:to>
                                    </p:set>
                                    <p:anim calcmode="lin" valueType="num">
                                      <p:cBhvr>
                                        <p:cTn id="57" dur="500" fill="hold"/>
                                        <p:tgtEl>
                                          <p:spTgt spid="7177"/>
                                        </p:tgtEl>
                                        <p:attrNameLst>
                                          <p:attrName>ppt_w</p:attrName>
                                        </p:attrNameLst>
                                      </p:cBhvr>
                                      <p:tavLst>
                                        <p:tav tm="0">
                                          <p:val>
                                            <p:fltVal val="0.000000"/>
                                          </p:val>
                                        </p:tav>
                                        <p:tav tm="100000">
                                          <p:val>
                                            <p:strVal val="#ppt_w"/>
                                          </p:val>
                                        </p:tav>
                                      </p:tavLst>
                                    </p:anim>
                                    <p:anim calcmode="lin" valueType="num">
                                      <p:cBhvr>
                                        <p:cTn id="58" dur="500" fill="hold"/>
                                        <p:tgtEl>
                                          <p:spTgt spid="7177"/>
                                        </p:tgtEl>
                                        <p:attrNameLst>
                                          <p:attrName>ppt_h</p:attrName>
                                        </p:attrNameLst>
                                      </p:cBhvr>
                                      <p:tavLst>
                                        <p:tav tm="0">
                                          <p:val>
                                            <p:fltVal val="0.000000"/>
                                          </p:val>
                                        </p:tav>
                                        <p:tav tm="100000">
                                          <p:val>
                                            <p:strVal val="#ppt_h"/>
                                          </p:val>
                                        </p:tav>
                                      </p:tavLst>
                                    </p:anim>
                                  </p:childTnLst>
                                </p:cTn>
                              </p:par>
                            </p:childTnLst>
                          </p:cTn>
                        </p:par>
                      </p:childTnLst>
                    </p:cTn>
                  </p:par>
                  <p:par>
                    <p:cTn id="59" fill="hold">
                      <p:stCondLst>
                        <p:cond delay="indefinite"/>
                      </p:stCondLst>
                      <p:childTnLst>
                        <p:par>
                          <p:cTn id="60" fill="hold">
                            <p:stCondLst>
                              <p:cond delay="0"/>
                            </p:stCondLst>
                            <p:childTnLst>
                              <p:par>
                                <p:cTn id="61" presetID="23" presetClass="entr" presetSubtype="16" fill="hold" grpId="5" nodeType="clickEffect">
                                  <p:stCondLst>
                                    <p:cond delay="0"/>
                                  </p:stCondLst>
                                  <p:childTnLst>
                                    <p:set>
                                      <p:cBhvr>
                                        <p:cTn id="62" dur="1" fill="hold">
                                          <p:stCondLst>
                                            <p:cond delay="0"/>
                                          </p:stCondLst>
                                        </p:cTn>
                                        <p:tgtEl>
                                          <p:spTgt spid="7179"/>
                                        </p:tgtEl>
                                        <p:attrNameLst>
                                          <p:attrName>style.visibility</p:attrName>
                                        </p:attrNameLst>
                                      </p:cBhvr>
                                      <p:to>
                                        <p:strVal val="visible"/>
                                      </p:to>
                                    </p:set>
                                    <p:anim calcmode="lin" valueType="num">
                                      <p:cBhvr>
                                        <p:cTn id="63" dur="500" fill="hold"/>
                                        <p:tgtEl>
                                          <p:spTgt spid="7179"/>
                                        </p:tgtEl>
                                        <p:attrNameLst>
                                          <p:attrName>ppt_w</p:attrName>
                                        </p:attrNameLst>
                                      </p:cBhvr>
                                      <p:tavLst>
                                        <p:tav tm="0">
                                          <p:val>
                                            <p:fltVal val="0.000000"/>
                                          </p:val>
                                        </p:tav>
                                        <p:tav tm="100000">
                                          <p:val>
                                            <p:strVal val="#ppt_w"/>
                                          </p:val>
                                        </p:tav>
                                      </p:tavLst>
                                    </p:anim>
                                    <p:anim calcmode="lin" valueType="num">
                                      <p:cBhvr>
                                        <p:cTn id="64" dur="500" fill="hold"/>
                                        <p:tgtEl>
                                          <p:spTgt spid="7179"/>
                                        </p:tgtEl>
                                        <p:attrNameLst>
                                          <p:attrName>ppt_h</p:attrName>
                                        </p:attrNameLst>
                                      </p:cBhvr>
                                      <p:tavLst>
                                        <p:tav tm="0">
                                          <p:val>
                                            <p:fltVal val="0.000000"/>
                                          </p:val>
                                        </p:tav>
                                        <p:tav tm="100000">
                                          <p:val>
                                            <p:strVal val="#ppt_h"/>
                                          </p:val>
                                        </p:tav>
                                      </p:tavLst>
                                    </p:anim>
                                  </p:childTnLst>
                                </p:cTn>
                              </p:par>
                            </p:childTnLst>
                          </p:cTn>
                        </p:par>
                      </p:childTnLst>
                    </p:cTn>
                  </p:par>
                  <p:par>
                    <p:cTn id="65" fill="hold">
                      <p:stCondLst>
                        <p:cond delay="indefinite"/>
                      </p:stCondLst>
                      <p:childTnLst>
                        <p:par>
                          <p:cTn id="66" fill="hold">
                            <p:stCondLst>
                              <p:cond delay="0"/>
                            </p:stCondLst>
                            <p:childTnLst>
                              <p:par>
                                <p:cTn id="67" presetID="23" presetClass="entr" presetSubtype="16" fill="hold" grpId="6" nodeType="clickEffect">
                                  <p:stCondLst>
                                    <p:cond delay="0"/>
                                  </p:stCondLst>
                                  <p:childTnLst>
                                    <p:set>
                                      <p:cBhvr>
                                        <p:cTn id="68" dur="1" fill="hold">
                                          <p:stCondLst>
                                            <p:cond delay="0"/>
                                          </p:stCondLst>
                                        </p:cTn>
                                        <p:tgtEl>
                                          <p:spTgt spid="7180"/>
                                        </p:tgtEl>
                                        <p:attrNameLst>
                                          <p:attrName>style.visibility</p:attrName>
                                        </p:attrNameLst>
                                      </p:cBhvr>
                                      <p:to>
                                        <p:strVal val="visible"/>
                                      </p:to>
                                    </p:set>
                                    <p:anim calcmode="lin" valueType="num">
                                      <p:cBhvr>
                                        <p:cTn id="69" dur="500" fill="hold"/>
                                        <p:tgtEl>
                                          <p:spTgt spid="7180"/>
                                        </p:tgtEl>
                                        <p:attrNameLst>
                                          <p:attrName>ppt_w</p:attrName>
                                        </p:attrNameLst>
                                      </p:cBhvr>
                                      <p:tavLst>
                                        <p:tav tm="0">
                                          <p:val>
                                            <p:fltVal val="0.000000"/>
                                          </p:val>
                                        </p:tav>
                                        <p:tav tm="100000">
                                          <p:val>
                                            <p:strVal val="#ppt_w"/>
                                          </p:val>
                                        </p:tav>
                                      </p:tavLst>
                                    </p:anim>
                                    <p:anim calcmode="lin" valueType="num">
                                      <p:cBhvr>
                                        <p:cTn id="70" dur="500" fill="hold"/>
                                        <p:tgtEl>
                                          <p:spTgt spid="7180"/>
                                        </p:tgtEl>
                                        <p:attrNameLst>
                                          <p:attrName>ppt_h</p:attrName>
                                        </p:attrNameLst>
                                      </p:cBhvr>
                                      <p:tavLst>
                                        <p:tav tm="0">
                                          <p:val>
                                            <p:fltVal val="0.000000"/>
                                          </p:val>
                                        </p:tav>
                                        <p:tav tm="100000">
                                          <p:val>
                                            <p:strVal val="#ppt_h"/>
                                          </p:val>
                                        </p:tav>
                                      </p:tavLst>
                                    </p:anim>
                                  </p:childTnLst>
                                </p:cTn>
                              </p:par>
                            </p:childTnLst>
                          </p:cTn>
                        </p:par>
                      </p:childTnLst>
                    </p:cTn>
                  </p:par>
                  <p:par>
                    <p:cTn id="71" fill="hold">
                      <p:stCondLst>
                        <p:cond delay="indefinite"/>
                      </p:stCondLst>
                      <p:childTnLst>
                        <p:par>
                          <p:cTn id="72" fill="hold">
                            <p:stCondLst>
                              <p:cond delay="0"/>
                            </p:stCondLst>
                            <p:childTnLst>
                              <p:par>
                                <p:cTn id="73" presetID="23" presetClass="entr" presetSubtype="16" fill="hold" grpId="4" nodeType="clickEffect">
                                  <p:stCondLst>
                                    <p:cond delay="0"/>
                                  </p:stCondLst>
                                  <p:childTnLst>
                                    <p:set>
                                      <p:cBhvr>
                                        <p:cTn id="74" dur="1" fill="hold">
                                          <p:stCondLst>
                                            <p:cond delay="0"/>
                                          </p:stCondLst>
                                        </p:cTn>
                                        <p:tgtEl>
                                          <p:spTgt spid="7178"/>
                                        </p:tgtEl>
                                        <p:attrNameLst>
                                          <p:attrName>style.visibility</p:attrName>
                                        </p:attrNameLst>
                                      </p:cBhvr>
                                      <p:to>
                                        <p:strVal val="visible"/>
                                      </p:to>
                                    </p:set>
                                    <p:anim calcmode="lin" valueType="num">
                                      <p:cBhvr>
                                        <p:cTn id="75" dur="500" fill="hold"/>
                                        <p:tgtEl>
                                          <p:spTgt spid="7178"/>
                                        </p:tgtEl>
                                        <p:attrNameLst>
                                          <p:attrName>ppt_w</p:attrName>
                                        </p:attrNameLst>
                                      </p:cBhvr>
                                      <p:tavLst>
                                        <p:tav tm="0">
                                          <p:val>
                                            <p:fltVal val="0.000000"/>
                                          </p:val>
                                        </p:tav>
                                        <p:tav tm="100000">
                                          <p:val>
                                            <p:strVal val="#ppt_w"/>
                                          </p:val>
                                        </p:tav>
                                      </p:tavLst>
                                    </p:anim>
                                    <p:anim calcmode="lin" valueType="num">
                                      <p:cBhvr>
                                        <p:cTn id="76" dur="500" fill="hold"/>
                                        <p:tgtEl>
                                          <p:spTgt spid="7178"/>
                                        </p:tgtEl>
                                        <p:attrNameLst>
                                          <p:attrName>ppt_h</p:attrName>
                                        </p:attrNameLst>
                                      </p:cBhvr>
                                      <p:tavLst>
                                        <p:tav tm="0">
                                          <p:val>
                                            <p:fltVal val="0.000000"/>
                                          </p:val>
                                        </p:tav>
                                        <p:tav tm="100000">
                                          <p:val>
                                            <p:strVal val="#ppt_h"/>
                                          </p:val>
                                        </p:tav>
                                      </p:tavLst>
                                    </p:anim>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71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p:bldP spid="7175" grpId="1"/>
      <p:bldP spid="7176" grpId="2"/>
      <p:bldP spid="7177" grpId="3"/>
      <p:bldP spid="7178" grpId="4"/>
      <p:bldP spid="7179" grpId="5"/>
      <p:bldP spid="7180" grpId="6"/>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Text Box 2"/>
          <p:cNvSpPr/>
          <p:nvPr/>
        </p:nvSpPr>
        <p:spPr>
          <a:xfrm>
            <a:off x="323850" y="836613"/>
            <a:ext cx="8208963" cy="4052887"/>
          </a:xfrm>
          <a:prstGeom prst="rect">
            <a:avLst/>
          </a:prstGeom>
          <a:noFill/>
          <a:ln w="9525">
            <a:noFill/>
          </a:ln>
        </p:spPr>
        <p:txBody>
          <a:bodyPr anchor="t">
            <a:spAutoFit/>
          </a:bodyPr>
          <a:p>
            <a:r>
              <a:rPr lang="zh-CN" altLang="en-US" sz="3600" b="1">
                <a:solidFill>
                  <a:srgbClr val="0000FF"/>
                </a:solidFill>
                <a:latin typeface="黑体" panose="02010600030101010101" pitchFamily="49" charset="-122"/>
                <a:ea typeface="黑体" panose="02010600030101010101" pitchFamily="49" charset="-122"/>
              </a:rPr>
              <a:t>对质点的理解：</a:t>
            </a:r>
            <a:endParaRPr lang="zh-CN" altLang="en-US" sz="3600" b="1">
              <a:solidFill>
                <a:srgbClr val="0000FF"/>
              </a:solidFill>
              <a:latin typeface="黑体" panose="02010600030101010101" pitchFamily="49" charset="-122"/>
              <a:ea typeface="黑体" panose="02010600030101010101" pitchFamily="49" charset="-122"/>
            </a:endParaRPr>
          </a:p>
          <a:p>
            <a:r>
              <a:rPr lang="en-US" altLang="zh-CN" sz="3200" b="1">
                <a:solidFill>
                  <a:srgbClr val="0000FF"/>
                </a:solidFill>
                <a:latin typeface="黑体" panose="02010600030101010101" pitchFamily="49" charset="-122"/>
                <a:ea typeface="黑体" panose="02010600030101010101" pitchFamily="49" charset="-122"/>
              </a:rPr>
              <a:t>1.“</a:t>
            </a:r>
            <a:r>
              <a:rPr lang="zh-CN" altLang="en-US" sz="3200" b="1">
                <a:solidFill>
                  <a:srgbClr val="0000FF"/>
                </a:solidFill>
                <a:latin typeface="黑体" panose="02010600030101010101" pitchFamily="49" charset="-122"/>
                <a:ea typeface="黑体" panose="02010600030101010101" pitchFamily="49" charset="-122"/>
              </a:rPr>
              <a:t>质点”是一个“没有大小，没有形状，但有质量的点”和几何中的点不同，是一种</a:t>
            </a:r>
            <a:r>
              <a:rPr lang="zh-CN" altLang="en-US" sz="3200" b="1">
                <a:solidFill>
                  <a:schemeClr val="hlink"/>
                </a:solidFill>
                <a:latin typeface="Arial" panose="020B0604020202020204" pitchFamily="34" charset="0"/>
                <a:ea typeface="宋体" panose="02010600030101010101" pitchFamily="2" charset="-122"/>
              </a:rPr>
              <a:t>理想化的模型，</a:t>
            </a:r>
            <a:r>
              <a:rPr lang="zh-CN" altLang="en-US" sz="3200" b="1">
                <a:solidFill>
                  <a:srgbClr val="0000FF"/>
                </a:solidFill>
                <a:latin typeface="黑体" panose="02010600030101010101" pitchFamily="49" charset="-122"/>
                <a:ea typeface="黑体" panose="02010600030101010101" pitchFamily="49" charset="-122"/>
              </a:rPr>
              <a:t>现实生活中</a:t>
            </a:r>
            <a:r>
              <a:rPr lang="zh-CN" altLang="en-US" sz="3200" b="1">
                <a:solidFill>
                  <a:srgbClr val="FF3300"/>
                </a:solidFill>
                <a:latin typeface="黑体" panose="02010600030101010101" pitchFamily="49" charset="-122"/>
                <a:ea typeface="黑体" panose="02010600030101010101" pitchFamily="49" charset="-122"/>
              </a:rPr>
              <a:t>不存在</a:t>
            </a:r>
            <a:endParaRPr lang="zh-CN" altLang="en-US" sz="3200" b="1">
              <a:solidFill>
                <a:srgbClr val="FF3300"/>
              </a:solidFill>
              <a:latin typeface="黑体" panose="02010600030101010101" pitchFamily="49" charset="-122"/>
              <a:ea typeface="黑体" panose="02010600030101010101" pitchFamily="49" charset="-122"/>
            </a:endParaRPr>
          </a:p>
          <a:p>
            <a:r>
              <a:rPr lang="en-US" altLang="zh-CN" sz="3200" b="1">
                <a:solidFill>
                  <a:srgbClr val="0000FF"/>
                </a:solidFill>
                <a:latin typeface="黑体" panose="02010600030101010101" pitchFamily="49" charset="-122"/>
                <a:ea typeface="黑体" panose="02010600030101010101" pitchFamily="49" charset="-122"/>
              </a:rPr>
              <a:t>2.</a:t>
            </a:r>
            <a:r>
              <a:rPr lang="zh-CN" altLang="en-US" sz="3200" b="1">
                <a:solidFill>
                  <a:schemeClr val="hlink"/>
                </a:solidFill>
                <a:latin typeface="Arial" panose="020B0604020202020204" pitchFamily="34" charset="0"/>
                <a:ea typeface="宋体" panose="02010600030101010101" pitchFamily="2" charset="-122"/>
              </a:rPr>
              <a:t>为研究问题的方便而对物体进行的科学抽象；突出了事物的主要特征，抓住</a:t>
            </a:r>
            <a:r>
              <a:rPr lang="zh-CN" altLang="en-US" sz="3200" b="1">
                <a:solidFill>
                  <a:srgbClr val="FF3300"/>
                </a:solidFill>
                <a:latin typeface="Arial" panose="020B0604020202020204" pitchFamily="34" charset="0"/>
                <a:ea typeface="宋体" panose="02010600030101010101" pitchFamily="2" charset="-122"/>
              </a:rPr>
              <a:t>主要因素</a:t>
            </a:r>
            <a:r>
              <a:rPr lang="zh-CN" altLang="en-US" sz="3200" b="1">
                <a:solidFill>
                  <a:schemeClr val="hlink"/>
                </a:solidFill>
                <a:latin typeface="Arial" panose="020B0604020202020204" pitchFamily="34" charset="0"/>
                <a:ea typeface="宋体" panose="02010600030101010101" pitchFamily="2" charset="-122"/>
              </a:rPr>
              <a:t>，</a:t>
            </a:r>
            <a:r>
              <a:rPr lang="zh-CN" altLang="en-US" sz="3200" b="1">
                <a:solidFill>
                  <a:srgbClr val="FF3300"/>
                </a:solidFill>
                <a:latin typeface="Arial" panose="020B0604020202020204" pitchFamily="34" charset="0"/>
                <a:ea typeface="宋体" panose="02010600030101010101" pitchFamily="2" charset="-122"/>
              </a:rPr>
              <a:t>忽略次要因素</a:t>
            </a:r>
            <a:r>
              <a:rPr lang="zh-CN" altLang="en-US" sz="3200" b="1">
                <a:solidFill>
                  <a:schemeClr val="hlink"/>
                </a:solidFill>
                <a:latin typeface="Arial" panose="020B0604020202020204" pitchFamily="34" charset="0"/>
                <a:ea typeface="宋体" panose="02010600030101010101" pitchFamily="2" charset="-122"/>
              </a:rPr>
              <a:t>，使问题得到了简化。</a:t>
            </a:r>
            <a:endParaRPr lang="zh-CN" altLang="en-US" sz="3200" b="1">
              <a:solidFill>
                <a:schemeClr val="hlink"/>
              </a:solidFill>
              <a:latin typeface="Arial" panose="020B0604020202020204" pitchFamily="34" charset="0"/>
              <a:ea typeface="宋体" panose="02010600030101010101" pitchFamily="2" charset="-122"/>
            </a:endParaRPr>
          </a:p>
          <a:p>
            <a:endParaRPr lang="en-US" altLang="zh-CN" sz="3200" b="1">
              <a:solidFill>
                <a:srgbClr val="0000FF"/>
              </a:solidFill>
              <a:latin typeface="黑体" panose="02010600030101010101" pitchFamily="49" charset="-122"/>
              <a:ea typeface="黑体" panose="02010600030101010101" pitchFamily="49" charset="-122"/>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Rectangle 3"/>
          <p:cNvSpPr/>
          <p:nvPr>
            <p:ph type="body" idx="4294967295"/>
          </p:nvPr>
        </p:nvSpPr>
        <p:spPr>
          <a:xfrm>
            <a:off x="0" y="188913"/>
            <a:ext cx="9144000" cy="6669087"/>
          </a:xfrm>
          <a:ln/>
        </p:spPr>
        <p:txBody>
          <a:bodyPr vert="horz" wrap="square" lIns="91440" tIns="45720" rIns="91440" bIns="45720" anchor="t"/>
          <a:p>
            <a:pPr eaLnBrk="1" hangingPunct="1">
              <a:buNone/>
            </a:pPr>
            <a:r>
              <a:rPr lang="zh-CN" altLang="en-US"/>
              <a:t>例</a:t>
            </a:r>
            <a:r>
              <a:rPr lang="en-US" altLang="zh-CN"/>
              <a:t>1</a:t>
            </a:r>
            <a:r>
              <a:rPr lang="zh-CN" altLang="en-US"/>
              <a:t>、下列情况中的物体，哪些可以看作质点</a:t>
            </a:r>
            <a:endParaRPr lang="zh-CN" altLang="en-US"/>
          </a:p>
          <a:p>
            <a:pPr eaLnBrk="1" hangingPunct="1">
              <a:spcAft>
                <a:spcPct val="20000"/>
              </a:spcAft>
            </a:pPr>
            <a:r>
              <a:rPr lang="en-US" altLang="zh-CN" sz="2800"/>
              <a:t>1</a:t>
            </a:r>
            <a:r>
              <a:rPr lang="zh-CN" altLang="en-US" sz="2800"/>
              <a:t>、研究从北京开往上海的一列火车的运行速度</a:t>
            </a:r>
            <a:endParaRPr lang="zh-CN" altLang="en-US" sz="2800"/>
          </a:p>
          <a:p>
            <a:pPr eaLnBrk="1" hangingPunct="1">
              <a:spcAft>
                <a:spcPct val="20000"/>
              </a:spcAft>
            </a:pPr>
            <a:r>
              <a:rPr lang="en-US" altLang="zh-CN" sz="2800"/>
              <a:t>2</a:t>
            </a:r>
            <a:r>
              <a:rPr lang="zh-CN" altLang="en-US" sz="2800"/>
              <a:t>、研究火车经过路旁一根电线杆的时间</a:t>
            </a:r>
            <a:endParaRPr lang="zh-CN" altLang="en-US" sz="2800"/>
          </a:p>
          <a:p>
            <a:pPr eaLnBrk="1" hangingPunct="1">
              <a:spcAft>
                <a:spcPct val="20000"/>
              </a:spcAft>
            </a:pPr>
            <a:r>
              <a:rPr lang="en-US" altLang="zh-CN" sz="2800"/>
              <a:t>3</a:t>
            </a:r>
            <a:r>
              <a:rPr lang="zh-CN" altLang="en-US" sz="2800"/>
              <a:t>、体育教练员研究百米跑运动员的起跑动作</a:t>
            </a:r>
            <a:endParaRPr lang="zh-CN" altLang="en-US" sz="2800"/>
          </a:p>
          <a:p>
            <a:pPr eaLnBrk="1" hangingPunct="1">
              <a:spcAft>
                <a:spcPct val="20000"/>
              </a:spcAft>
            </a:pPr>
            <a:r>
              <a:rPr lang="en-US" altLang="zh-CN" sz="2800"/>
              <a:t>4</a:t>
            </a:r>
            <a:r>
              <a:rPr lang="zh-CN" altLang="en-US" sz="2800"/>
              <a:t>、研究地球上昼夜交替原因</a:t>
            </a:r>
            <a:endParaRPr lang="zh-CN" altLang="en-US" sz="2800"/>
          </a:p>
          <a:p>
            <a:pPr eaLnBrk="1" hangingPunct="1">
              <a:spcAft>
                <a:spcPct val="20000"/>
              </a:spcAft>
            </a:pPr>
            <a:r>
              <a:rPr lang="en-US" altLang="zh-CN" sz="2800"/>
              <a:t>5</a:t>
            </a:r>
            <a:r>
              <a:rPr lang="zh-CN" altLang="en-US" sz="2800"/>
              <a:t>、研究乒乓球选手发出的“旋转球”</a:t>
            </a:r>
            <a:endParaRPr lang="zh-CN" altLang="en-US" sz="2800"/>
          </a:p>
          <a:p>
            <a:pPr eaLnBrk="1" hangingPunct="1">
              <a:spcAft>
                <a:spcPct val="20000"/>
              </a:spcAft>
            </a:pPr>
            <a:r>
              <a:rPr lang="en-US" altLang="zh-CN" sz="2800"/>
              <a:t>6</a:t>
            </a:r>
            <a:r>
              <a:rPr lang="zh-CN" altLang="en-US" sz="2800"/>
              <a:t>、马拉松比赛的运动员</a:t>
            </a:r>
            <a:endParaRPr lang="zh-CN" altLang="en-US" sz="2800"/>
          </a:p>
          <a:p>
            <a:pPr eaLnBrk="1" hangingPunct="1">
              <a:spcAft>
                <a:spcPct val="20000"/>
              </a:spcAft>
            </a:pPr>
            <a:r>
              <a:rPr lang="en-US" altLang="zh-CN" sz="2800"/>
              <a:t>7</a:t>
            </a:r>
            <a:r>
              <a:rPr lang="zh-CN" altLang="en-US" sz="2800"/>
              <a:t>、研究表演芭蕾舞者的精彩动作</a:t>
            </a:r>
            <a:endParaRPr lang="zh-CN" altLang="en-US" sz="2800"/>
          </a:p>
          <a:p>
            <a:pPr eaLnBrk="1" hangingPunct="1">
              <a:spcAft>
                <a:spcPct val="20000"/>
              </a:spcAft>
            </a:pPr>
            <a:r>
              <a:rPr lang="en-US" altLang="zh-CN" sz="2800"/>
              <a:t>8</a:t>
            </a:r>
            <a:r>
              <a:rPr lang="zh-CN" altLang="en-US" sz="2800"/>
              <a:t>、从广州飞往北京的飞机 </a:t>
            </a:r>
            <a:endParaRPr lang="zh-CN" altLang="en-US" sz="2800"/>
          </a:p>
          <a:p>
            <a:pPr eaLnBrk="1" hangingPunct="1">
              <a:spcAft>
                <a:spcPct val="20000"/>
              </a:spcAft>
            </a:pPr>
            <a:r>
              <a:rPr lang="en-US" altLang="zh-CN" sz="2800"/>
              <a:t>9</a:t>
            </a:r>
            <a:r>
              <a:rPr lang="zh-CN" altLang="en-US" sz="2800"/>
              <a:t>、上抛一枚硬币，猜测落地时正面朝上还是反面朝上</a:t>
            </a:r>
            <a:endParaRPr lang="zh-CN" altLang="en-US" sz="2800"/>
          </a:p>
          <a:p>
            <a:pPr eaLnBrk="1" hangingPunct="1">
              <a:spcAft>
                <a:spcPct val="20000"/>
              </a:spcAft>
            </a:pPr>
            <a:r>
              <a:rPr lang="en-US" altLang="zh-CN" sz="2800"/>
              <a:t>10</a:t>
            </a:r>
            <a:r>
              <a:rPr lang="zh-CN" altLang="en-US" sz="2800"/>
              <a:t>、在平直公路上行驶的汽车</a:t>
            </a:r>
            <a:endParaRPr lang="zh-CN" altLang="en-US" sz="2800"/>
          </a:p>
        </p:txBody>
      </p:sp>
      <p:sp>
        <p:nvSpPr>
          <p:cNvPr id="9219" name="Text Box 14"/>
          <p:cNvSpPr/>
          <p:nvPr/>
        </p:nvSpPr>
        <p:spPr>
          <a:xfrm>
            <a:off x="250825" y="1268413"/>
            <a:ext cx="719138" cy="701675"/>
          </a:xfrm>
          <a:prstGeom prst="rect">
            <a:avLst/>
          </a:prstGeom>
          <a:noFill/>
          <a:ln w="9525">
            <a:noFill/>
          </a:ln>
        </p:spPr>
        <p:txBody>
          <a:bodyPr anchor="t">
            <a:spAutoFit/>
          </a:bodyPr>
          <a:p>
            <a:pPr>
              <a:spcBef>
                <a:spcPct val="50000"/>
              </a:spcBef>
            </a:pPr>
            <a:r>
              <a:rPr lang="en-US" altLang="zh-CN" sz="4000" b="1">
                <a:solidFill>
                  <a:srgbClr val="FF0000"/>
                </a:solidFill>
                <a:latin typeface="Times New Roman" panose="02020603050405020304" pitchFamily="18" charset="0"/>
                <a:ea typeface="华文新魏" pitchFamily="2" charset="-122"/>
              </a:rPr>
              <a:t>×</a:t>
            </a:r>
            <a:endParaRPr lang="en-US" altLang="zh-CN" sz="4000" b="1">
              <a:solidFill>
                <a:srgbClr val="FF0000"/>
              </a:solidFill>
              <a:latin typeface="Times New Roman" panose="02020603050405020304" pitchFamily="18" charset="0"/>
              <a:ea typeface="华文新魏" pitchFamily="2" charset="-122"/>
            </a:endParaRPr>
          </a:p>
        </p:txBody>
      </p:sp>
      <p:sp>
        <p:nvSpPr>
          <p:cNvPr id="9220" name="Text Box 13"/>
          <p:cNvSpPr/>
          <p:nvPr/>
        </p:nvSpPr>
        <p:spPr>
          <a:xfrm>
            <a:off x="323850" y="620713"/>
            <a:ext cx="576263" cy="701675"/>
          </a:xfrm>
          <a:prstGeom prst="rect">
            <a:avLst/>
          </a:prstGeom>
          <a:noFill/>
          <a:ln w="9525">
            <a:noFill/>
          </a:ln>
        </p:spPr>
        <p:txBody>
          <a:bodyPr anchor="t">
            <a:spAutoFit/>
          </a:bodyPr>
          <a:p>
            <a:pPr>
              <a:spcBef>
                <a:spcPct val="50000"/>
              </a:spcBef>
            </a:pPr>
            <a:r>
              <a:rPr lang="en-US" altLang="zh-CN" sz="4000" b="1">
                <a:solidFill>
                  <a:srgbClr val="FF0000"/>
                </a:solidFill>
                <a:latin typeface="华文新魏" pitchFamily="2" charset="-122"/>
                <a:ea typeface="华文新魏" pitchFamily="2" charset="-122"/>
              </a:rPr>
              <a:t>√</a:t>
            </a:r>
            <a:endParaRPr lang="en-US" altLang="zh-CN" sz="4000" b="1">
              <a:solidFill>
                <a:srgbClr val="FF0000"/>
              </a:solidFill>
              <a:latin typeface="华文新魏" pitchFamily="2" charset="-122"/>
              <a:ea typeface="华文新魏" pitchFamily="2" charset="-122"/>
            </a:endParaRPr>
          </a:p>
        </p:txBody>
      </p:sp>
      <p:sp>
        <p:nvSpPr>
          <p:cNvPr id="9221" name="Text Box 13"/>
          <p:cNvSpPr/>
          <p:nvPr/>
        </p:nvSpPr>
        <p:spPr>
          <a:xfrm>
            <a:off x="250825" y="3644900"/>
            <a:ext cx="576263" cy="701675"/>
          </a:xfrm>
          <a:prstGeom prst="rect">
            <a:avLst/>
          </a:prstGeom>
          <a:noFill/>
          <a:ln w="9525">
            <a:noFill/>
          </a:ln>
        </p:spPr>
        <p:txBody>
          <a:bodyPr anchor="t">
            <a:spAutoFit/>
          </a:bodyPr>
          <a:p>
            <a:pPr>
              <a:spcBef>
                <a:spcPct val="50000"/>
              </a:spcBef>
            </a:pPr>
            <a:r>
              <a:rPr lang="en-US" altLang="zh-CN" sz="4000" b="1">
                <a:solidFill>
                  <a:srgbClr val="FF0000"/>
                </a:solidFill>
                <a:latin typeface="华文新魏" pitchFamily="2" charset="-122"/>
                <a:ea typeface="华文新魏" pitchFamily="2" charset="-122"/>
              </a:rPr>
              <a:t>√</a:t>
            </a:r>
            <a:endParaRPr lang="en-US" altLang="zh-CN" sz="4000" b="1">
              <a:solidFill>
                <a:srgbClr val="FF0000"/>
              </a:solidFill>
              <a:latin typeface="华文新魏" pitchFamily="2" charset="-122"/>
              <a:ea typeface="华文新魏" pitchFamily="2" charset="-122"/>
            </a:endParaRPr>
          </a:p>
        </p:txBody>
      </p:sp>
      <p:sp>
        <p:nvSpPr>
          <p:cNvPr id="9222" name="Text Box 13"/>
          <p:cNvSpPr/>
          <p:nvPr/>
        </p:nvSpPr>
        <p:spPr>
          <a:xfrm>
            <a:off x="250825" y="4797425"/>
            <a:ext cx="576263" cy="701675"/>
          </a:xfrm>
          <a:prstGeom prst="rect">
            <a:avLst/>
          </a:prstGeom>
          <a:noFill/>
          <a:ln w="9525">
            <a:noFill/>
          </a:ln>
        </p:spPr>
        <p:txBody>
          <a:bodyPr anchor="t">
            <a:spAutoFit/>
          </a:bodyPr>
          <a:p>
            <a:pPr>
              <a:spcBef>
                <a:spcPct val="50000"/>
              </a:spcBef>
            </a:pPr>
            <a:r>
              <a:rPr lang="en-US" altLang="zh-CN" sz="4000" b="1">
                <a:solidFill>
                  <a:srgbClr val="FF0000"/>
                </a:solidFill>
                <a:latin typeface="华文新魏" pitchFamily="2" charset="-122"/>
                <a:ea typeface="华文新魏" pitchFamily="2" charset="-122"/>
              </a:rPr>
              <a:t>√</a:t>
            </a:r>
            <a:endParaRPr lang="en-US" altLang="zh-CN" sz="4000" b="1">
              <a:solidFill>
                <a:srgbClr val="FF0000"/>
              </a:solidFill>
              <a:latin typeface="华文新魏" pitchFamily="2" charset="-122"/>
              <a:ea typeface="华文新魏" pitchFamily="2" charset="-122"/>
            </a:endParaRPr>
          </a:p>
        </p:txBody>
      </p:sp>
      <p:sp>
        <p:nvSpPr>
          <p:cNvPr id="9223" name="Text Box 13"/>
          <p:cNvSpPr/>
          <p:nvPr/>
        </p:nvSpPr>
        <p:spPr>
          <a:xfrm>
            <a:off x="395288" y="6021388"/>
            <a:ext cx="576262" cy="701675"/>
          </a:xfrm>
          <a:prstGeom prst="rect">
            <a:avLst/>
          </a:prstGeom>
          <a:noFill/>
          <a:ln w="9525">
            <a:noFill/>
          </a:ln>
        </p:spPr>
        <p:txBody>
          <a:bodyPr anchor="t">
            <a:spAutoFit/>
          </a:bodyPr>
          <a:p>
            <a:pPr>
              <a:spcBef>
                <a:spcPct val="50000"/>
              </a:spcBef>
            </a:pPr>
            <a:r>
              <a:rPr lang="en-US" altLang="zh-CN" sz="4000" b="1">
                <a:solidFill>
                  <a:srgbClr val="FF0000"/>
                </a:solidFill>
                <a:latin typeface="华文新魏" pitchFamily="2" charset="-122"/>
                <a:ea typeface="华文新魏" pitchFamily="2" charset="-122"/>
              </a:rPr>
              <a:t>√</a:t>
            </a:r>
            <a:endParaRPr lang="en-US" altLang="zh-CN" sz="4000" b="1">
              <a:solidFill>
                <a:srgbClr val="FF0000"/>
              </a:solidFill>
              <a:latin typeface="华文新魏" pitchFamily="2" charset="-122"/>
              <a:ea typeface="华文新魏" pitchFamily="2" charset="-122"/>
            </a:endParaRPr>
          </a:p>
        </p:txBody>
      </p:sp>
      <p:sp>
        <p:nvSpPr>
          <p:cNvPr id="9224" name="Text Box 14"/>
          <p:cNvSpPr/>
          <p:nvPr/>
        </p:nvSpPr>
        <p:spPr>
          <a:xfrm>
            <a:off x="250825" y="1844675"/>
            <a:ext cx="719138" cy="701675"/>
          </a:xfrm>
          <a:prstGeom prst="rect">
            <a:avLst/>
          </a:prstGeom>
          <a:noFill/>
          <a:ln w="9525">
            <a:noFill/>
          </a:ln>
        </p:spPr>
        <p:txBody>
          <a:bodyPr anchor="t">
            <a:spAutoFit/>
          </a:bodyPr>
          <a:p>
            <a:pPr>
              <a:spcBef>
                <a:spcPct val="50000"/>
              </a:spcBef>
            </a:pPr>
            <a:r>
              <a:rPr lang="en-US" altLang="zh-CN" sz="4000" b="1">
                <a:solidFill>
                  <a:srgbClr val="FF0000"/>
                </a:solidFill>
                <a:latin typeface="Times New Roman" panose="02020603050405020304" pitchFamily="18" charset="0"/>
                <a:ea typeface="华文新魏" pitchFamily="2" charset="-122"/>
              </a:rPr>
              <a:t>×</a:t>
            </a:r>
            <a:endParaRPr lang="en-US" altLang="zh-CN" sz="4000" b="1">
              <a:solidFill>
                <a:srgbClr val="FF0000"/>
              </a:solidFill>
              <a:latin typeface="Times New Roman" panose="02020603050405020304" pitchFamily="18" charset="0"/>
              <a:ea typeface="华文新魏" pitchFamily="2" charset="-122"/>
            </a:endParaRPr>
          </a:p>
        </p:txBody>
      </p:sp>
      <p:sp>
        <p:nvSpPr>
          <p:cNvPr id="9225" name="Text Box 14"/>
          <p:cNvSpPr/>
          <p:nvPr/>
        </p:nvSpPr>
        <p:spPr>
          <a:xfrm>
            <a:off x="250825" y="2420938"/>
            <a:ext cx="719138" cy="701675"/>
          </a:xfrm>
          <a:prstGeom prst="rect">
            <a:avLst/>
          </a:prstGeom>
          <a:noFill/>
          <a:ln w="9525">
            <a:noFill/>
          </a:ln>
        </p:spPr>
        <p:txBody>
          <a:bodyPr anchor="t">
            <a:spAutoFit/>
          </a:bodyPr>
          <a:p>
            <a:pPr>
              <a:spcBef>
                <a:spcPct val="50000"/>
              </a:spcBef>
            </a:pPr>
            <a:r>
              <a:rPr lang="en-US" altLang="zh-CN" sz="4000" b="1">
                <a:solidFill>
                  <a:srgbClr val="FF0000"/>
                </a:solidFill>
                <a:latin typeface="Times New Roman" panose="02020603050405020304" pitchFamily="18" charset="0"/>
                <a:ea typeface="华文新魏" pitchFamily="2" charset="-122"/>
              </a:rPr>
              <a:t>×</a:t>
            </a:r>
            <a:endParaRPr lang="en-US" altLang="zh-CN" sz="4000" b="1">
              <a:solidFill>
                <a:srgbClr val="FF0000"/>
              </a:solidFill>
              <a:latin typeface="Times New Roman" panose="02020603050405020304" pitchFamily="18" charset="0"/>
              <a:ea typeface="华文新魏" pitchFamily="2" charset="-122"/>
            </a:endParaRPr>
          </a:p>
        </p:txBody>
      </p:sp>
      <p:sp>
        <p:nvSpPr>
          <p:cNvPr id="9226" name="Text Box 14"/>
          <p:cNvSpPr/>
          <p:nvPr/>
        </p:nvSpPr>
        <p:spPr>
          <a:xfrm>
            <a:off x="250825" y="2997200"/>
            <a:ext cx="719138" cy="701675"/>
          </a:xfrm>
          <a:prstGeom prst="rect">
            <a:avLst/>
          </a:prstGeom>
          <a:noFill/>
          <a:ln w="9525">
            <a:noFill/>
          </a:ln>
        </p:spPr>
        <p:txBody>
          <a:bodyPr anchor="t">
            <a:spAutoFit/>
          </a:bodyPr>
          <a:p>
            <a:pPr>
              <a:spcBef>
                <a:spcPct val="50000"/>
              </a:spcBef>
            </a:pPr>
            <a:r>
              <a:rPr lang="en-US" altLang="zh-CN" sz="4000" b="1">
                <a:solidFill>
                  <a:srgbClr val="FF0000"/>
                </a:solidFill>
                <a:latin typeface="Times New Roman" panose="02020603050405020304" pitchFamily="18" charset="0"/>
                <a:ea typeface="华文新魏" pitchFamily="2" charset="-122"/>
              </a:rPr>
              <a:t>×</a:t>
            </a:r>
            <a:endParaRPr lang="en-US" altLang="zh-CN" sz="4000" b="1">
              <a:solidFill>
                <a:srgbClr val="FF0000"/>
              </a:solidFill>
              <a:latin typeface="Times New Roman" panose="02020603050405020304" pitchFamily="18" charset="0"/>
              <a:ea typeface="华文新魏" pitchFamily="2" charset="-122"/>
            </a:endParaRPr>
          </a:p>
        </p:txBody>
      </p:sp>
      <p:sp>
        <p:nvSpPr>
          <p:cNvPr id="9227" name="Text Box 14"/>
          <p:cNvSpPr/>
          <p:nvPr/>
        </p:nvSpPr>
        <p:spPr>
          <a:xfrm>
            <a:off x="250825" y="4221163"/>
            <a:ext cx="719138" cy="701675"/>
          </a:xfrm>
          <a:prstGeom prst="rect">
            <a:avLst/>
          </a:prstGeom>
          <a:noFill/>
          <a:ln w="9525">
            <a:noFill/>
          </a:ln>
        </p:spPr>
        <p:txBody>
          <a:bodyPr anchor="t">
            <a:spAutoFit/>
          </a:bodyPr>
          <a:p>
            <a:pPr>
              <a:spcBef>
                <a:spcPct val="50000"/>
              </a:spcBef>
            </a:pPr>
            <a:r>
              <a:rPr lang="en-US" altLang="zh-CN" sz="4000" b="1">
                <a:solidFill>
                  <a:srgbClr val="FF0000"/>
                </a:solidFill>
                <a:latin typeface="Times New Roman" panose="02020603050405020304" pitchFamily="18" charset="0"/>
                <a:ea typeface="华文新魏" pitchFamily="2" charset="-122"/>
              </a:rPr>
              <a:t>×</a:t>
            </a:r>
            <a:endParaRPr lang="en-US" altLang="zh-CN" sz="4000" b="1">
              <a:solidFill>
                <a:srgbClr val="FF0000"/>
              </a:solidFill>
              <a:latin typeface="Times New Roman" panose="02020603050405020304" pitchFamily="18" charset="0"/>
              <a:ea typeface="华文新魏" pitchFamily="2" charset="-122"/>
            </a:endParaRPr>
          </a:p>
        </p:txBody>
      </p:sp>
      <p:sp>
        <p:nvSpPr>
          <p:cNvPr id="9228" name="Text Box 14"/>
          <p:cNvSpPr/>
          <p:nvPr/>
        </p:nvSpPr>
        <p:spPr>
          <a:xfrm>
            <a:off x="250825" y="5445125"/>
            <a:ext cx="719138" cy="701675"/>
          </a:xfrm>
          <a:prstGeom prst="rect">
            <a:avLst/>
          </a:prstGeom>
          <a:noFill/>
          <a:ln w="9525">
            <a:noFill/>
          </a:ln>
        </p:spPr>
        <p:txBody>
          <a:bodyPr anchor="t">
            <a:spAutoFit/>
          </a:bodyPr>
          <a:p>
            <a:pPr>
              <a:spcBef>
                <a:spcPct val="50000"/>
              </a:spcBef>
            </a:pPr>
            <a:r>
              <a:rPr lang="en-US" altLang="zh-CN" sz="4000" b="1">
                <a:solidFill>
                  <a:srgbClr val="FF0000"/>
                </a:solidFill>
                <a:latin typeface="Times New Roman" panose="02020603050405020304" pitchFamily="18" charset="0"/>
                <a:ea typeface="华文新魏" pitchFamily="2" charset="-122"/>
              </a:rPr>
              <a:t>×</a:t>
            </a:r>
            <a:endParaRPr lang="en-US" altLang="zh-CN" sz="4000" b="1">
              <a:solidFill>
                <a:srgbClr val="FF0000"/>
              </a:solidFill>
              <a:latin typeface="Times New Roman" panose="02020603050405020304" pitchFamily="18" charset="0"/>
              <a:ea typeface="华文新魏"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1" nodeType="clickEffect">
                                  <p:stCondLst>
                                    <p:cond delay="0"/>
                                  </p:stCondLst>
                                  <p:childTnLst>
                                    <p:set>
                                      <p:cBhvr>
                                        <p:cTn id="6" dur="1" fill="hold">
                                          <p:stCondLst>
                                            <p:cond delay="0"/>
                                          </p:stCondLst>
                                        </p:cTn>
                                        <p:tgtEl>
                                          <p:spTgt spid="9220"/>
                                        </p:tgtEl>
                                        <p:attrNameLst>
                                          <p:attrName>style.visibility</p:attrName>
                                        </p:attrNameLst>
                                      </p:cBhvr>
                                      <p:to>
                                        <p:strVal val="visible"/>
                                      </p:to>
                                    </p:set>
                                    <p:anim calcmode="lin" valueType="num">
                                      <p:cBhvr>
                                        <p:cTn id="7" dur="500" fill="hold"/>
                                        <p:tgtEl>
                                          <p:spTgt spid="9220"/>
                                        </p:tgtEl>
                                        <p:attrNameLst>
                                          <p:attrName>ppt_w</p:attrName>
                                        </p:attrNameLst>
                                      </p:cBhvr>
                                      <p:tavLst>
                                        <p:tav tm="0">
                                          <p:val>
                                            <p:fltVal val="0.000000"/>
                                          </p:val>
                                        </p:tav>
                                        <p:tav tm="100000">
                                          <p:val>
                                            <p:strVal val="#ppt_w"/>
                                          </p:val>
                                        </p:tav>
                                      </p:tavLst>
                                    </p:anim>
                                    <p:anim calcmode="lin" valueType="num">
                                      <p:cBhvr>
                                        <p:cTn id="8" dur="500" fill="hold"/>
                                        <p:tgtEl>
                                          <p:spTgt spid="9220"/>
                                        </p:tgtEl>
                                        <p:attrNameLst>
                                          <p:attrName>ppt_h</p:attrName>
                                        </p:attrNameLst>
                                      </p:cBhvr>
                                      <p:tavLst>
                                        <p:tav tm="0">
                                          <p:val>
                                            <p:fltVal val="0.00000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9219"/>
                                        </p:tgtEl>
                                        <p:attrNameLst>
                                          <p:attrName>style.visibility</p:attrName>
                                        </p:attrNameLst>
                                      </p:cBhvr>
                                      <p:to>
                                        <p:strVal val="visible"/>
                                      </p:to>
                                    </p:set>
                                    <p:anim calcmode="lin" valueType="num">
                                      <p:cBhvr>
                                        <p:cTn id="13" dur="500" fill="hold"/>
                                        <p:tgtEl>
                                          <p:spTgt spid="9219"/>
                                        </p:tgtEl>
                                        <p:attrNameLst>
                                          <p:attrName>ppt_w</p:attrName>
                                        </p:attrNameLst>
                                      </p:cBhvr>
                                      <p:tavLst>
                                        <p:tav tm="0">
                                          <p:val>
                                            <p:fltVal val="0.000000"/>
                                          </p:val>
                                        </p:tav>
                                        <p:tav tm="100000">
                                          <p:val>
                                            <p:strVal val="#ppt_w"/>
                                          </p:val>
                                        </p:tav>
                                      </p:tavLst>
                                    </p:anim>
                                    <p:anim calcmode="lin" valueType="num">
                                      <p:cBhvr>
                                        <p:cTn id="14" dur="500" fill="hold"/>
                                        <p:tgtEl>
                                          <p:spTgt spid="9219"/>
                                        </p:tgtEl>
                                        <p:attrNameLst>
                                          <p:attrName>ppt_h</p:attrName>
                                        </p:attrNameLst>
                                      </p:cBhvr>
                                      <p:tavLst>
                                        <p:tav tm="0">
                                          <p:val>
                                            <p:fltVal val="0.00000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5" nodeType="clickEffect">
                                  <p:stCondLst>
                                    <p:cond delay="0"/>
                                  </p:stCondLst>
                                  <p:childTnLst>
                                    <p:set>
                                      <p:cBhvr>
                                        <p:cTn id="18" dur="1" fill="hold">
                                          <p:stCondLst>
                                            <p:cond delay="0"/>
                                          </p:stCondLst>
                                        </p:cTn>
                                        <p:tgtEl>
                                          <p:spTgt spid="9224"/>
                                        </p:tgtEl>
                                        <p:attrNameLst>
                                          <p:attrName>style.visibility</p:attrName>
                                        </p:attrNameLst>
                                      </p:cBhvr>
                                      <p:to>
                                        <p:strVal val="visible"/>
                                      </p:to>
                                    </p:set>
                                    <p:anim calcmode="lin" valueType="num">
                                      <p:cBhvr>
                                        <p:cTn id="19" dur="500" fill="hold"/>
                                        <p:tgtEl>
                                          <p:spTgt spid="9224"/>
                                        </p:tgtEl>
                                        <p:attrNameLst>
                                          <p:attrName>ppt_w</p:attrName>
                                        </p:attrNameLst>
                                      </p:cBhvr>
                                      <p:tavLst>
                                        <p:tav tm="0">
                                          <p:val>
                                            <p:fltVal val="0.000000"/>
                                          </p:val>
                                        </p:tav>
                                        <p:tav tm="100000">
                                          <p:val>
                                            <p:strVal val="#ppt_w"/>
                                          </p:val>
                                        </p:tav>
                                      </p:tavLst>
                                    </p:anim>
                                    <p:anim calcmode="lin" valueType="num">
                                      <p:cBhvr>
                                        <p:cTn id="20" dur="500" fill="hold"/>
                                        <p:tgtEl>
                                          <p:spTgt spid="9224"/>
                                        </p:tgtEl>
                                        <p:attrNameLst>
                                          <p:attrName>ppt_h</p:attrName>
                                        </p:attrNameLst>
                                      </p:cBhvr>
                                      <p:tavLst>
                                        <p:tav tm="0">
                                          <p:val>
                                            <p:fltVal val="0.00000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6" nodeType="clickEffect">
                                  <p:stCondLst>
                                    <p:cond delay="0"/>
                                  </p:stCondLst>
                                  <p:childTnLst>
                                    <p:set>
                                      <p:cBhvr>
                                        <p:cTn id="24" dur="1" fill="hold">
                                          <p:stCondLst>
                                            <p:cond delay="0"/>
                                          </p:stCondLst>
                                        </p:cTn>
                                        <p:tgtEl>
                                          <p:spTgt spid="9225"/>
                                        </p:tgtEl>
                                        <p:attrNameLst>
                                          <p:attrName>style.visibility</p:attrName>
                                        </p:attrNameLst>
                                      </p:cBhvr>
                                      <p:to>
                                        <p:strVal val="visible"/>
                                      </p:to>
                                    </p:set>
                                    <p:anim calcmode="lin" valueType="num">
                                      <p:cBhvr>
                                        <p:cTn id="25" dur="500" fill="hold"/>
                                        <p:tgtEl>
                                          <p:spTgt spid="9225"/>
                                        </p:tgtEl>
                                        <p:attrNameLst>
                                          <p:attrName>ppt_w</p:attrName>
                                        </p:attrNameLst>
                                      </p:cBhvr>
                                      <p:tavLst>
                                        <p:tav tm="0">
                                          <p:val>
                                            <p:fltVal val="0.000000"/>
                                          </p:val>
                                        </p:tav>
                                        <p:tav tm="100000">
                                          <p:val>
                                            <p:strVal val="#ppt_w"/>
                                          </p:val>
                                        </p:tav>
                                      </p:tavLst>
                                    </p:anim>
                                    <p:anim calcmode="lin" valueType="num">
                                      <p:cBhvr>
                                        <p:cTn id="26" dur="500" fill="hold"/>
                                        <p:tgtEl>
                                          <p:spTgt spid="9225"/>
                                        </p:tgtEl>
                                        <p:attrNameLst>
                                          <p:attrName>ppt_h</p:attrName>
                                        </p:attrNameLst>
                                      </p:cBhvr>
                                      <p:tavLst>
                                        <p:tav tm="0">
                                          <p:val>
                                            <p:fltVal val="0.00000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7" nodeType="clickEffect">
                                  <p:stCondLst>
                                    <p:cond delay="0"/>
                                  </p:stCondLst>
                                  <p:childTnLst>
                                    <p:set>
                                      <p:cBhvr>
                                        <p:cTn id="30" dur="1" fill="hold">
                                          <p:stCondLst>
                                            <p:cond delay="0"/>
                                          </p:stCondLst>
                                        </p:cTn>
                                        <p:tgtEl>
                                          <p:spTgt spid="9226"/>
                                        </p:tgtEl>
                                        <p:attrNameLst>
                                          <p:attrName>style.visibility</p:attrName>
                                        </p:attrNameLst>
                                      </p:cBhvr>
                                      <p:to>
                                        <p:strVal val="visible"/>
                                      </p:to>
                                    </p:set>
                                    <p:anim calcmode="lin" valueType="num">
                                      <p:cBhvr>
                                        <p:cTn id="31" dur="500" fill="hold"/>
                                        <p:tgtEl>
                                          <p:spTgt spid="9226"/>
                                        </p:tgtEl>
                                        <p:attrNameLst>
                                          <p:attrName>ppt_w</p:attrName>
                                        </p:attrNameLst>
                                      </p:cBhvr>
                                      <p:tavLst>
                                        <p:tav tm="0">
                                          <p:val>
                                            <p:fltVal val="0.000000"/>
                                          </p:val>
                                        </p:tav>
                                        <p:tav tm="100000">
                                          <p:val>
                                            <p:strVal val="#ppt_w"/>
                                          </p:val>
                                        </p:tav>
                                      </p:tavLst>
                                    </p:anim>
                                    <p:anim calcmode="lin" valueType="num">
                                      <p:cBhvr>
                                        <p:cTn id="32" dur="500" fill="hold"/>
                                        <p:tgtEl>
                                          <p:spTgt spid="9226"/>
                                        </p:tgtEl>
                                        <p:attrNameLst>
                                          <p:attrName>ppt_h</p:attrName>
                                        </p:attrNameLst>
                                      </p:cBhvr>
                                      <p:tavLst>
                                        <p:tav tm="0">
                                          <p:val>
                                            <p:fltVal val="0.00000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2" nodeType="clickEffect">
                                  <p:stCondLst>
                                    <p:cond delay="0"/>
                                  </p:stCondLst>
                                  <p:childTnLst>
                                    <p:set>
                                      <p:cBhvr>
                                        <p:cTn id="36" dur="1" fill="hold">
                                          <p:stCondLst>
                                            <p:cond delay="0"/>
                                          </p:stCondLst>
                                        </p:cTn>
                                        <p:tgtEl>
                                          <p:spTgt spid="9221"/>
                                        </p:tgtEl>
                                        <p:attrNameLst>
                                          <p:attrName>style.visibility</p:attrName>
                                        </p:attrNameLst>
                                      </p:cBhvr>
                                      <p:to>
                                        <p:strVal val="visible"/>
                                      </p:to>
                                    </p:set>
                                    <p:anim calcmode="lin" valueType="num">
                                      <p:cBhvr>
                                        <p:cTn id="37" dur="500" fill="hold"/>
                                        <p:tgtEl>
                                          <p:spTgt spid="9221"/>
                                        </p:tgtEl>
                                        <p:attrNameLst>
                                          <p:attrName>ppt_w</p:attrName>
                                        </p:attrNameLst>
                                      </p:cBhvr>
                                      <p:tavLst>
                                        <p:tav tm="0">
                                          <p:val>
                                            <p:fltVal val="0.000000"/>
                                          </p:val>
                                        </p:tav>
                                        <p:tav tm="100000">
                                          <p:val>
                                            <p:strVal val="#ppt_w"/>
                                          </p:val>
                                        </p:tav>
                                      </p:tavLst>
                                    </p:anim>
                                    <p:anim calcmode="lin" valueType="num">
                                      <p:cBhvr>
                                        <p:cTn id="38" dur="500" fill="hold"/>
                                        <p:tgtEl>
                                          <p:spTgt spid="9221"/>
                                        </p:tgtEl>
                                        <p:attrNameLst>
                                          <p:attrName>ppt_h</p:attrName>
                                        </p:attrNameLst>
                                      </p:cBhvr>
                                      <p:tavLst>
                                        <p:tav tm="0">
                                          <p:val>
                                            <p:fltVal val="0.00000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8" nodeType="clickEffect">
                                  <p:stCondLst>
                                    <p:cond delay="0"/>
                                  </p:stCondLst>
                                  <p:childTnLst>
                                    <p:set>
                                      <p:cBhvr>
                                        <p:cTn id="42" dur="1" fill="hold">
                                          <p:stCondLst>
                                            <p:cond delay="0"/>
                                          </p:stCondLst>
                                        </p:cTn>
                                        <p:tgtEl>
                                          <p:spTgt spid="9227"/>
                                        </p:tgtEl>
                                        <p:attrNameLst>
                                          <p:attrName>style.visibility</p:attrName>
                                        </p:attrNameLst>
                                      </p:cBhvr>
                                      <p:to>
                                        <p:strVal val="visible"/>
                                      </p:to>
                                    </p:set>
                                    <p:anim calcmode="lin" valueType="num">
                                      <p:cBhvr>
                                        <p:cTn id="43" dur="500" fill="hold"/>
                                        <p:tgtEl>
                                          <p:spTgt spid="9227"/>
                                        </p:tgtEl>
                                        <p:attrNameLst>
                                          <p:attrName>ppt_w</p:attrName>
                                        </p:attrNameLst>
                                      </p:cBhvr>
                                      <p:tavLst>
                                        <p:tav tm="0">
                                          <p:val>
                                            <p:fltVal val="0.000000"/>
                                          </p:val>
                                        </p:tav>
                                        <p:tav tm="100000">
                                          <p:val>
                                            <p:strVal val="#ppt_w"/>
                                          </p:val>
                                        </p:tav>
                                      </p:tavLst>
                                    </p:anim>
                                    <p:anim calcmode="lin" valueType="num">
                                      <p:cBhvr>
                                        <p:cTn id="44" dur="500" fill="hold"/>
                                        <p:tgtEl>
                                          <p:spTgt spid="9227"/>
                                        </p:tgtEl>
                                        <p:attrNameLst>
                                          <p:attrName>ppt_h</p:attrName>
                                        </p:attrNameLst>
                                      </p:cBhvr>
                                      <p:tavLst>
                                        <p:tav tm="0">
                                          <p:val>
                                            <p:fltVal val="0.00000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3" nodeType="clickEffect">
                                  <p:stCondLst>
                                    <p:cond delay="0"/>
                                  </p:stCondLst>
                                  <p:childTnLst>
                                    <p:set>
                                      <p:cBhvr>
                                        <p:cTn id="48" dur="1" fill="hold">
                                          <p:stCondLst>
                                            <p:cond delay="0"/>
                                          </p:stCondLst>
                                        </p:cTn>
                                        <p:tgtEl>
                                          <p:spTgt spid="9222"/>
                                        </p:tgtEl>
                                        <p:attrNameLst>
                                          <p:attrName>style.visibility</p:attrName>
                                        </p:attrNameLst>
                                      </p:cBhvr>
                                      <p:to>
                                        <p:strVal val="visible"/>
                                      </p:to>
                                    </p:set>
                                    <p:anim calcmode="lin" valueType="num">
                                      <p:cBhvr>
                                        <p:cTn id="49" dur="500" fill="hold"/>
                                        <p:tgtEl>
                                          <p:spTgt spid="9222"/>
                                        </p:tgtEl>
                                        <p:attrNameLst>
                                          <p:attrName>ppt_w</p:attrName>
                                        </p:attrNameLst>
                                      </p:cBhvr>
                                      <p:tavLst>
                                        <p:tav tm="0">
                                          <p:val>
                                            <p:fltVal val="0.000000"/>
                                          </p:val>
                                        </p:tav>
                                        <p:tav tm="100000">
                                          <p:val>
                                            <p:strVal val="#ppt_w"/>
                                          </p:val>
                                        </p:tav>
                                      </p:tavLst>
                                    </p:anim>
                                    <p:anim calcmode="lin" valueType="num">
                                      <p:cBhvr>
                                        <p:cTn id="50" dur="500" fill="hold"/>
                                        <p:tgtEl>
                                          <p:spTgt spid="9222"/>
                                        </p:tgtEl>
                                        <p:attrNameLst>
                                          <p:attrName>ppt_h</p:attrName>
                                        </p:attrNameLst>
                                      </p:cBhvr>
                                      <p:tavLst>
                                        <p:tav tm="0">
                                          <p:val>
                                            <p:fltVal val="0.00000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grpId="9" nodeType="clickEffect">
                                  <p:stCondLst>
                                    <p:cond delay="0"/>
                                  </p:stCondLst>
                                  <p:childTnLst>
                                    <p:set>
                                      <p:cBhvr>
                                        <p:cTn id="54" dur="1" fill="hold">
                                          <p:stCondLst>
                                            <p:cond delay="0"/>
                                          </p:stCondLst>
                                        </p:cTn>
                                        <p:tgtEl>
                                          <p:spTgt spid="9228"/>
                                        </p:tgtEl>
                                        <p:attrNameLst>
                                          <p:attrName>style.visibility</p:attrName>
                                        </p:attrNameLst>
                                      </p:cBhvr>
                                      <p:to>
                                        <p:strVal val="visible"/>
                                      </p:to>
                                    </p:set>
                                    <p:anim calcmode="lin" valueType="num">
                                      <p:cBhvr>
                                        <p:cTn id="55" dur="500" fill="hold"/>
                                        <p:tgtEl>
                                          <p:spTgt spid="9228"/>
                                        </p:tgtEl>
                                        <p:attrNameLst>
                                          <p:attrName>ppt_w</p:attrName>
                                        </p:attrNameLst>
                                      </p:cBhvr>
                                      <p:tavLst>
                                        <p:tav tm="0">
                                          <p:val>
                                            <p:fltVal val="0.000000"/>
                                          </p:val>
                                        </p:tav>
                                        <p:tav tm="100000">
                                          <p:val>
                                            <p:strVal val="#ppt_w"/>
                                          </p:val>
                                        </p:tav>
                                      </p:tavLst>
                                    </p:anim>
                                    <p:anim calcmode="lin" valueType="num">
                                      <p:cBhvr>
                                        <p:cTn id="56" dur="500" fill="hold"/>
                                        <p:tgtEl>
                                          <p:spTgt spid="9228"/>
                                        </p:tgtEl>
                                        <p:attrNameLst>
                                          <p:attrName>ppt_h</p:attrName>
                                        </p:attrNameLst>
                                      </p:cBhvr>
                                      <p:tavLst>
                                        <p:tav tm="0">
                                          <p:val>
                                            <p:fltVal val="0.000000"/>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23" presetClass="entr" presetSubtype="16" fill="hold" grpId="4" nodeType="clickEffect">
                                  <p:stCondLst>
                                    <p:cond delay="0"/>
                                  </p:stCondLst>
                                  <p:childTnLst>
                                    <p:set>
                                      <p:cBhvr>
                                        <p:cTn id="60" dur="1" fill="hold">
                                          <p:stCondLst>
                                            <p:cond delay="0"/>
                                          </p:stCondLst>
                                        </p:cTn>
                                        <p:tgtEl>
                                          <p:spTgt spid="9223"/>
                                        </p:tgtEl>
                                        <p:attrNameLst>
                                          <p:attrName>style.visibility</p:attrName>
                                        </p:attrNameLst>
                                      </p:cBhvr>
                                      <p:to>
                                        <p:strVal val="visible"/>
                                      </p:to>
                                    </p:set>
                                    <p:anim calcmode="lin" valueType="num">
                                      <p:cBhvr>
                                        <p:cTn id="61" dur="500" fill="hold"/>
                                        <p:tgtEl>
                                          <p:spTgt spid="9223"/>
                                        </p:tgtEl>
                                        <p:attrNameLst>
                                          <p:attrName>ppt_w</p:attrName>
                                        </p:attrNameLst>
                                      </p:cBhvr>
                                      <p:tavLst>
                                        <p:tav tm="0">
                                          <p:val>
                                            <p:fltVal val="0.000000"/>
                                          </p:val>
                                        </p:tav>
                                        <p:tav tm="100000">
                                          <p:val>
                                            <p:strVal val="#ppt_w"/>
                                          </p:val>
                                        </p:tav>
                                      </p:tavLst>
                                    </p:anim>
                                    <p:anim calcmode="lin" valueType="num">
                                      <p:cBhvr>
                                        <p:cTn id="62" dur="500" fill="hold"/>
                                        <p:tgtEl>
                                          <p:spTgt spid="9223"/>
                                        </p:tgtEl>
                                        <p:attrNameLst>
                                          <p:attrName>ppt_h</p:attrName>
                                        </p:attrNameLst>
                                      </p:cBhvr>
                                      <p:tavLst>
                                        <p:tav tm="0">
                                          <p:val>
                                            <p:fltVal val="0.00000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p:bldP spid="9220" grpId="1"/>
      <p:bldP spid="9221" grpId="2"/>
      <p:bldP spid="9222" grpId="3"/>
      <p:bldP spid="9223" grpId="4"/>
      <p:bldP spid="9224" grpId="5"/>
      <p:bldP spid="9225" grpId="6"/>
      <p:bldP spid="9226" grpId="7"/>
      <p:bldP spid="9227" grpId="8"/>
      <p:bldP spid="9228" grpId="9"/>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Text Box 2"/>
          <p:cNvSpPr/>
          <p:nvPr/>
        </p:nvSpPr>
        <p:spPr>
          <a:xfrm>
            <a:off x="611188" y="765175"/>
            <a:ext cx="7921625" cy="3508375"/>
          </a:xfrm>
          <a:prstGeom prst="rect">
            <a:avLst/>
          </a:prstGeom>
          <a:noFill/>
          <a:ln w="9525">
            <a:noFill/>
          </a:ln>
        </p:spPr>
        <p:txBody>
          <a:bodyPr anchor="t">
            <a:spAutoFit/>
          </a:bodyPr>
          <a:p>
            <a:r>
              <a:rPr lang="zh-CN" altLang="en-US" sz="2800" b="1">
                <a:latin typeface="黑体" panose="02010600030101010101" pitchFamily="49" charset="-122"/>
                <a:ea typeface="黑体" panose="02010600030101010101" pitchFamily="49" charset="-122"/>
              </a:rPr>
              <a:t>例</a:t>
            </a:r>
            <a:r>
              <a:rPr lang="en-US" altLang="zh-CN" sz="2800" b="1">
                <a:latin typeface="黑体" panose="02010600030101010101" pitchFamily="49" charset="-122"/>
                <a:ea typeface="黑体" panose="02010600030101010101" pitchFamily="49" charset="-122"/>
              </a:rPr>
              <a:t>2.</a:t>
            </a:r>
            <a:r>
              <a:rPr lang="zh-CN" altLang="en-US" sz="2800" b="1">
                <a:latin typeface="黑体" panose="02010600030101010101" pitchFamily="49" charset="-122"/>
                <a:ea typeface="黑体" panose="02010600030101010101" pitchFamily="49" charset="-122"/>
              </a:rPr>
              <a:t>下列关于质点的说法正确的是：（       ）</a:t>
            </a:r>
            <a:endParaRPr lang="zh-CN" altLang="en-US" sz="2800" b="1">
              <a:latin typeface="黑体" panose="02010600030101010101" pitchFamily="49" charset="-122"/>
              <a:ea typeface="黑体" panose="02010600030101010101" pitchFamily="49" charset="-122"/>
            </a:endParaRPr>
          </a:p>
          <a:p>
            <a:r>
              <a:rPr lang="zh-CN" altLang="en-US" sz="2800" b="1">
                <a:latin typeface="黑体" panose="02010600030101010101" pitchFamily="49" charset="-122"/>
                <a:ea typeface="黑体" panose="02010600030101010101" pitchFamily="49" charset="-122"/>
              </a:rPr>
              <a:t>A 质点实际上就是体积和质量极小的物体</a:t>
            </a:r>
            <a:endParaRPr lang="zh-CN" altLang="en-US" sz="2800" b="1">
              <a:latin typeface="黑体" panose="02010600030101010101" pitchFamily="49" charset="-122"/>
              <a:ea typeface="黑体" panose="02010600030101010101" pitchFamily="49" charset="-122"/>
            </a:endParaRPr>
          </a:p>
          <a:p>
            <a:r>
              <a:rPr lang="zh-CN" altLang="en-US" sz="2800" b="1">
                <a:latin typeface="黑体" panose="02010600030101010101" pitchFamily="49" charset="-122"/>
                <a:ea typeface="黑体" panose="02010600030101010101" pitchFamily="49" charset="-122"/>
              </a:rPr>
              <a:t>B 同一物体在不同研究中有时能被看成质点，有时不能</a:t>
            </a:r>
            <a:endParaRPr lang="zh-CN" altLang="en-US" sz="2800" b="1">
              <a:latin typeface="黑体" panose="02010600030101010101" pitchFamily="49" charset="-122"/>
              <a:ea typeface="黑体" panose="02010600030101010101" pitchFamily="49" charset="-122"/>
            </a:endParaRPr>
          </a:p>
          <a:p>
            <a:r>
              <a:rPr lang="zh-CN" altLang="en-US" sz="2800" b="1">
                <a:latin typeface="黑体" panose="02010600030101010101" pitchFamily="49" charset="-122"/>
                <a:ea typeface="黑体" panose="02010600030101010101" pitchFamily="49" charset="-122"/>
              </a:rPr>
              <a:t>C 当物体的大小和形状对研究的影响可以忽略不计时可以被当成质点</a:t>
            </a:r>
            <a:endParaRPr lang="zh-CN" altLang="en-US" sz="2800" b="1">
              <a:latin typeface="黑体" panose="02010600030101010101" pitchFamily="49" charset="-122"/>
              <a:ea typeface="黑体" panose="02010600030101010101" pitchFamily="49" charset="-122"/>
            </a:endParaRPr>
          </a:p>
          <a:p>
            <a:r>
              <a:rPr lang="zh-CN" altLang="en-US" sz="2800" b="1">
                <a:latin typeface="黑体" panose="02010600030101010101" pitchFamily="49" charset="-122"/>
                <a:ea typeface="黑体" panose="02010600030101010101" pitchFamily="49" charset="-122"/>
              </a:rPr>
              <a:t>D 只有低速运动的物体才可以看成质点，高速的物体不可以</a:t>
            </a:r>
            <a:endParaRPr lang="zh-CN" altLang="en-US">
              <a:latin typeface="Arial" panose="020B0604020202020204" pitchFamily="34" charset="0"/>
              <a:ea typeface="宋体" panose="02010600030101010101" pitchFamily="2" charset="-122"/>
            </a:endParaRPr>
          </a:p>
        </p:txBody>
      </p:sp>
      <p:sp>
        <p:nvSpPr>
          <p:cNvPr id="10243" name="Text Box 3"/>
          <p:cNvSpPr/>
          <p:nvPr/>
        </p:nvSpPr>
        <p:spPr>
          <a:xfrm>
            <a:off x="7019925" y="765175"/>
            <a:ext cx="696913" cy="517525"/>
          </a:xfrm>
          <a:prstGeom prst="rect">
            <a:avLst/>
          </a:prstGeom>
          <a:noFill/>
          <a:ln w="9525">
            <a:noFill/>
          </a:ln>
        </p:spPr>
        <p:txBody>
          <a:bodyPr wrap="none" anchor="t">
            <a:spAutoFit/>
          </a:bodyPr>
          <a:p>
            <a:r>
              <a:rPr lang="zh-CN" altLang="en-US" sz="2800" b="1">
                <a:solidFill>
                  <a:srgbClr val="FF3300"/>
                </a:solidFill>
                <a:latin typeface="Arial" panose="020B0604020202020204" pitchFamily="34" charset="0"/>
                <a:ea typeface="宋体" panose="02010600030101010101" pitchFamily="2" charset="-122"/>
              </a:rPr>
              <a:t>BC</a:t>
            </a:r>
            <a:endParaRPr lang="zh-CN" altLang="en-US" sz="2800" b="1">
              <a:solidFill>
                <a:srgbClr val="FF3300"/>
              </a:solidFill>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3"/>
                                        </p:tgtEl>
                                        <p:attrNameLst>
                                          <p:attrName>style.visibility</p:attrName>
                                        </p:attrNameLst>
                                      </p:cBhvr>
                                      <p:to>
                                        <p:strVal val="visible"/>
                                      </p:to>
                                    </p:set>
                                    <p:anim calcmode="lin" valueType="num">
                                      <p:cBhvr>
                                        <p:cTn id="7" dur="500" fill="hold"/>
                                        <p:tgtEl>
                                          <p:spTgt spid="10243"/>
                                        </p:tgtEl>
                                        <p:attrNameLst>
                                          <p:attrName>ppt_x</p:attrName>
                                        </p:attrNameLst>
                                      </p:cBhvr>
                                      <p:tavLst>
                                        <p:tav tm="0">
                                          <p:val>
                                            <p:strVal val="#ppt_x"/>
                                          </p:val>
                                        </p:tav>
                                        <p:tav tm="100000">
                                          <p:val>
                                            <p:strVal val="#ppt_x"/>
                                          </p:val>
                                        </p:tav>
                                      </p:tavLst>
                                    </p:anim>
                                    <p:anim calcmode="lin" valueType="num">
                                      <p:cBhvr>
                                        <p:cTn id="8" dur="500" fill="hold"/>
                                        <p:tgtEl>
                                          <p:spTgt spid="102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Text Box 2"/>
          <p:cNvSpPr/>
          <p:nvPr/>
        </p:nvSpPr>
        <p:spPr>
          <a:xfrm>
            <a:off x="539750" y="476250"/>
            <a:ext cx="8208963" cy="639763"/>
          </a:xfrm>
          <a:prstGeom prst="rect">
            <a:avLst/>
          </a:prstGeom>
          <a:noFill/>
          <a:ln w="9525">
            <a:noFill/>
          </a:ln>
        </p:spPr>
        <p:txBody>
          <a:bodyPr anchor="t">
            <a:spAutoFit/>
          </a:bodyPr>
          <a:p>
            <a:r>
              <a:rPr lang="zh-CN" altLang="en-US" sz="3600" b="1">
                <a:solidFill>
                  <a:srgbClr val="0000FF"/>
                </a:solidFill>
                <a:latin typeface="黑体" panose="02010600030101010101" pitchFamily="49" charset="-122"/>
                <a:ea typeface="黑体" panose="02010600030101010101" pitchFamily="49" charset="-122"/>
              </a:rPr>
              <a:t>二、参考系</a:t>
            </a:r>
            <a:endParaRPr lang="zh-CN" altLang="en-US">
              <a:latin typeface="Arial" panose="020B0604020202020204" pitchFamily="34" charset="0"/>
              <a:ea typeface="宋体" panose="02010600030101010101" pitchFamily="2" charset="-122"/>
            </a:endParaRPr>
          </a:p>
        </p:txBody>
      </p:sp>
      <p:sp>
        <p:nvSpPr>
          <p:cNvPr id="11267" name="Text Box 3"/>
          <p:cNvSpPr/>
          <p:nvPr/>
        </p:nvSpPr>
        <p:spPr>
          <a:xfrm>
            <a:off x="539750" y="1268413"/>
            <a:ext cx="7810500" cy="3508375"/>
          </a:xfrm>
          <a:prstGeom prst="rect">
            <a:avLst/>
          </a:prstGeom>
          <a:noFill/>
          <a:ln w="9525">
            <a:noFill/>
          </a:ln>
        </p:spPr>
        <p:txBody>
          <a:bodyPr anchor="t">
            <a:spAutoFit/>
          </a:bodyPr>
          <a:p>
            <a:r>
              <a:rPr lang="en-US" altLang="zh-CN" sz="2800">
                <a:solidFill>
                  <a:srgbClr val="0000FF"/>
                </a:solidFill>
                <a:latin typeface="黑体" panose="02010600030101010101" pitchFamily="49" charset="-122"/>
                <a:ea typeface="黑体" panose="02010600030101010101" pitchFamily="49" charset="-122"/>
              </a:rPr>
              <a:t>1</a:t>
            </a:r>
            <a:r>
              <a:rPr lang="zh-CN" altLang="en-US" sz="2800">
                <a:solidFill>
                  <a:srgbClr val="0000FF"/>
                </a:solidFill>
                <a:latin typeface="黑体" panose="02010600030101010101" pitchFamily="49" charset="-122"/>
                <a:ea typeface="黑体" panose="02010600030101010101" pitchFamily="49" charset="-122"/>
              </a:rPr>
              <a:t>、参考系本身可以是运动的，也可以是静止的，一旦选定后，便假设为不动的.</a:t>
            </a:r>
            <a:endParaRPr lang="zh-CN" altLang="en-US" sz="2800">
              <a:solidFill>
                <a:srgbClr val="0000FF"/>
              </a:solidFill>
              <a:latin typeface="黑体" panose="02010600030101010101" pitchFamily="49" charset="-122"/>
              <a:ea typeface="黑体" panose="02010600030101010101" pitchFamily="49" charset="-122"/>
            </a:endParaRPr>
          </a:p>
          <a:p>
            <a:r>
              <a:rPr lang="en-US" altLang="zh-CN" sz="2800">
                <a:solidFill>
                  <a:srgbClr val="0000FF"/>
                </a:solidFill>
                <a:latin typeface="黑体" panose="02010600030101010101" pitchFamily="49" charset="-122"/>
                <a:ea typeface="黑体" panose="02010600030101010101" pitchFamily="49" charset="-122"/>
              </a:rPr>
              <a:t>2</a:t>
            </a:r>
            <a:r>
              <a:rPr lang="zh-CN" altLang="en-US" sz="2800">
                <a:solidFill>
                  <a:srgbClr val="0000FF"/>
                </a:solidFill>
                <a:latin typeface="黑体" panose="02010600030101010101" pitchFamily="49" charset="-122"/>
                <a:ea typeface="黑体" panose="02010600030101010101" pitchFamily="49" charset="-122"/>
              </a:rPr>
              <a:t>、参考系的选择是</a:t>
            </a:r>
            <a:r>
              <a:rPr lang="zh-CN" altLang="en-US" sz="2800">
                <a:solidFill>
                  <a:srgbClr val="FF3300"/>
                </a:solidFill>
                <a:latin typeface="黑体" panose="02010600030101010101" pitchFamily="49" charset="-122"/>
                <a:ea typeface="黑体" panose="02010600030101010101" pitchFamily="49" charset="-122"/>
              </a:rPr>
              <a:t>任意的</a:t>
            </a:r>
            <a:r>
              <a:rPr lang="zh-CN" altLang="en-US" sz="2800">
                <a:solidFill>
                  <a:srgbClr val="0000FF"/>
                </a:solidFill>
                <a:latin typeface="黑体" panose="02010600030101010101" pitchFamily="49" charset="-122"/>
                <a:ea typeface="黑体" panose="02010600030101010101" pitchFamily="49" charset="-122"/>
              </a:rPr>
              <a:t>，选择不同的参考系研究同一物体的运动，可能得到不同的结论。</a:t>
            </a:r>
            <a:endParaRPr lang="zh-CN" altLang="en-US" sz="2800">
              <a:solidFill>
                <a:srgbClr val="0000FF"/>
              </a:solidFill>
              <a:latin typeface="黑体" panose="02010600030101010101" pitchFamily="49" charset="-122"/>
              <a:ea typeface="黑体" panose="02010600030101010101" pitchFamily="49" charset="-122"/>
            </a:endParaRPr>
          </a:p>
          <a:p>
            <a:r>
              <a:rPr lang="en-US" altLang="zh-CN" sz="2800">
                <a:solidFill>
                  <a:srgbClr val="0000FF"/>
                </a:solidFill>
                <a:latin typeface="黑体" panose="02010600030101010101" pitchFamily="49" charset="-122"/>
                <a:ea typeface="黑体" panose="02010600030101010101" pitchFamily="49" charset="-122"/>
              </a:rPr>
              <a:t>3</a:t>
            </a:r>
            <a:r>
              <a:rPr lang="zh-CN" altLang="en-US" sz="2800">
                <a:solidFill>
                  <a:srgbClr val="0000FF"/>
                </a:solidFill>
                <a:latin typeface="黑体" panose="02010600030101010101" pitchFamily="49" charset="-122"/>
                <a:ea typeface="黑体" panose="02010600030101010101" pitchFamily="49" charset="-122"/>
              </a:rPr>
              <a:t>、比较两个物体的运动情况时，必须选择同一参考系才有意义.</a:t>
            </a:r>
            <a:endParaRPr lang="zh-CN" altLang="en-US" sz="2800">
              <a:solidFill>
                <a:srgbClr val="0000FF"/>
              </a:solidFill>
              <a:latin typeface="黑体" panose="02010600030101010101" pitchFamily="49" charset="-122"/>
              <a:ea typeface="黑体" panose="02010600030101010101" pitchFamily="49" charset="-122"/>
            </a:endParaRPr>
          </a:p>
          <a:p>
            <a:r>
              <a:rPr lang="en-US" altLang="zh-CN" sz="2800">
                <a:solidFill>
                  <a:srgbClr val="0000FF"/>
                </a:solidFill>
                <a:latin typeface="黑体" panose="02010600030101010101" pitchFamily="49" charset="-122"/>
                <a:ea typeface="黑体" panose="02010600030101010101" pitchFamily="49" charset="-122"/>
              </a:rPr>
              <a:t>4</a:t>
            </a:r>
            <a:r>
              <a:rPr lang="zh-CN" altLang="en-US" sz="2800">
                <a:solidFill>
                  <a:srgbClr val="0000FF"/>
                </a:solidFill>
                <a:latin typeface="黑体" panose="02010600030101010101" pitchFamily="49" charset="-122"/>
                <a:ea typeface="黑体" panose="02010600030101010101" pitchFamily="49" charset="-122"/>
              </a:rPr>
              <a:t>、研究地面上物体的运动，一般选择</a:t>
            </a:r>
            <a:r>
              <a:rPr lang="zh-CN" altLang="en-US" sz="2800">
                <a:solidFill>
                  <a:srgbClr val="FF3300"/>
                </a:solidFill>
                <a:latin typeface="黑体" panose="02010600030101010101" pitchFamily="49" charset="-122"/>
                <a:ea typeface="黑体" panose="02010600030101010101" pitchFamily="49" charset="-122"/>
              </a:rPr>
              <a:t>地面</a:t>
            </a:r>
            <a:r>
              <a:rPr lang="zh-CN" altLang="en-US" sz="2800">
                <a:solidFill>
                  <a:srgbClr val="0000FF"/>
                </a:solidFill>
                <a:latin typeface="黑体" panose="02010600030101010101" pitchFamily="49" charset="-122"/>
                <a:ea typeface="黑体" panose="02010600030101010101" pitchFamily="49" charset="-122"/>
              </a:rPr>
              <a:t>为参考系.</a:t>
            </a:r>
            <a:endParaRPr lang="zh-CN" altLang="en-US" sz="2800">
              <a:solidFill>
                <a:srgbClr val="0000FF"/>
              </a:solidFill>
              <a:latin typeface="黑体" panose="02010600030101010101" pitchFamily="49" charset="-122"/>
              <a:ea typeface="黑体" panose="0201060003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charRg st="0" end="3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charRg st="37" end="7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charRg st="79" end="10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7">
                                            <p:txEl>
                                              <p:charRg st="109" end="13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Text Box 2"/>
          <p:cNvSpPr/>
          <p:nvPr/>
        </p:nvSpPr>
        <p:spPr>
          <a:xfrm>
            <a:off x="395288" y="188913"/>
            <a:ext cx="8281987" cy="3381375"/>
          </a:xfrm>
          <a:prstGeom prst="rect">
            <a:avLst/>
          </a:prstGeom>
          <a:noFill/>
          <a:ln w="9525">
            <a:noFill/>
          </a:ln>
        </p:spPr>
        <p:txBody>
          <a:bodyPr anchor="t">
            <a:spAutoFit/>
          </a:bodyPr>
          <a:p>
            <a:pPr>
              <a:lnSpc>
                <a:spcPct val="110000"/>
              </a:lnSpc>
            </a:pPr>
            <a:r>
              <a:rPr lang="zh-CN" altLang="en-US" sz="2800" b="1">
                <a:latin typeface="黑体" panose="02010600030101010101" pitchFamily="49" charset="-122"/>
                <a:ea typeface="黑体" panose="02010600030101010101" pitchFamily="49" charset="-122"/>
              </a:rPr>
              <a:t>例：描述物体的运动，必须选择参考系，关于参考系，下列说法中正确的是（      ）</a:t>
            </a:r>
            <a:endParaRPr lang="zh-CN" altLang="en-US" sz="2800" b="1">
              <a:latin typeface="黑体" panose="02010600030101010101" pitchFamily="49" charset="-122"/>
              <a:ea typeface="黑体" panose="02010600030101010101" pitchFamily="49" charset="-122"/>
            </a:endParaRPr>
          </a:p>
          <a:p>
            <a:pPr>
              <a:lnSpc>
                <a:spcPct val="110000"/>
              </a:lnSpc>
            </a:pPr>
            <a:r>
              <a:rPr lang="zh-CN" altLang="en-US" sz="2800" b="1">
                <a:latin typeface="黑体" panose="02010600030101010101" pitchFamily="49" charset="-122"/>
                <a:ea typeface="黑体" panose="02010600030101010101" pitchFamily="49" charset="-122"/>
              </a:rPr>
              <a:t>A、早晨太阳从东方升起，参考系是地面</a:t>
            </a:r>
            <a:endParaRPr lang="zh-CN" altLang="en-US" sz="2800" b="1">
              <a:latin typeface="黑体" panose="02010600030101010101" pitchFamily="49" charset="-122"/>
              <a:ea typeface="黑体" panose="02010600030101010101" pitchFamily="49" charset="-122"/>
            </a:endParaRPr>
          </a:p>
          <a:p>
            <a:pPr>
              <a:lnSpc>
                <a:spcPct val="110000"/>
              </a:lnSpc>
            </a:pPr>
            <a:r>
              <a:rPr lang="zh-CN" altLang="en-US" sz="2800" b="1">
                <a:latin typeface="黑体" panose="02010600030101010101" pitchFamily="49" charset="-122"/>
                <a:ea typeface="黑体" panose="02010600030101010101" pitchFamily="49" charset="-122"/>
              </a:rPr>
              <a:t>B、地球绕太阳近似做圆周运动，参考系是太阳</a:t>
            </a:r>
            <a:endParaRPr lang="zh-CN" altLang="en-US" sz="2800" b="1">
              <a:latin typeface="黑体" panose="02010600030101010101" pitchFamily="49" charset="-122"/>
              <a:ea typeface="黑体" panose="02010600030101010101" pitchFamily="49" charset="-122"/>
            </a:endParaRPr>
          </a:p>
          <a:p>
            <a:pPr>
              <a:lnSpc>
                <a:spcPct val="110000"/>
              </a:lnSpc>
            </a:pPr>
            <a:r>
              <a:rPr lang="zh-CN" altLang="en-US" sz="2800" b="1">
                <a:latin typeface="黑体" panose="02010600030101010101" pitchFamily="49" charset="-122"/>
                <a:ea typeface="黑体" panose="02010600030101010101" pitchFamily="49" charset="-122"/>
              </a:rPr>
              <a:t>C、研究地面上物体的运动只能取地面为参考系</a:t>
            </a:r>
            <a:endParaRPr lang="zh-CN" altLang="en-US" sz="2800" b="1">
              <a:latin typeface="黑体" panose="02010600030101010101" pitchFamily="49" charset="-122"/>
              <a:ea typeface="黑体" panose="02010600030101010101" pitchFamily="49" charset="-122"/>
            </a:endParaRPr>
          </a:p>
          <a:p>
            <a:pPr>
              <a:lnSpc>
                <a:spcPct val="110000"/>
              </a:lnSpc>
            </a:pPr>
            <a:r>
              <a:rPr lang="zh-CN" altLang="en-US" sz="2800" b="1">
                <a:latin typeface="黑体" panose="02010600030101010101" pitchFamily="49" charset="-122"/>
                <a:ea typeface="黑体" panose="02010600030101010101" pitchFamily="49" charset="-122"/>
              </a:rPr>
              <a:t>D、在不同参考系中描述物体的运动，繁简程度可能会不同</a:t>
            </a:r>
            <a:endParaRPr lang="zh-CN" altLang="en-US" sz="2800" b="1">
              <a:latin typeface="黑体" panose="02010600030101010101" pitchFamily="49" charset="-122"/>
              <a:ea typeface="黑体" panose="02010600030101010101" pitchFamily="49" charset="-122"/>
            </a:endParaRPr>
          </a:p>
        </p:txBody>
      </p:sp>
      <p:sp>
        <p:nvSpPr>
          <p:cNvPr id="12291" name="Text Box 3"/>
          <p:cNvSpPr/>
          <p:nvPr/>
        </p:nvSpPr>
        <p:spPr>
          <a:xfrm>
            <a:off x="4859338" y="765175"/>
            <a:ext cx="954087" cy="517525"/>
          </a:xfrm>
          <a:prstGeom prst="rect">
            <a:avLst/>
          </a:prstGeom>
          <a:noFill/>
          <a:ln w="9525">
            <a:noFill/>
          </a:ln>
        </p:spPr>
        <p:txBody>
          <a:bodyPr wrap="none" anchor="t">
            <a:spAutoFit/>
          </a:bodyPr>
          <a:p>
            <a:r>
              <a:rPr lang="zh-CN" altLang="en-US" sz="2800" b="1">
                <a:solidFill>
                  <a:srgbClr val="FF3300"/>
                </a:solidFill>
                <a:latin typeface="Arial" panose="020B0604020202020204" pitchFamily="34" charset="0"/>
                <a:ea typeface="宋体" panose="02010600030101010101" pitchFamily="2" charset="-122"/>
              </a:rPr>
              <a:t>A</a:t>
            </a:r>
            <a:r>
              <a:rPr lang="en-US" altLang="zh-CN" sz="2800" b="1">
                <a:solidFill>
                  <a:srgbClr val="FF3300"/>
                </a:solidFill>
                <a:latin typeface="Arial" panose="020B0604020202020204" pitchFamily="34" charset="0"/>
                <a:ea typeface="宋体" panose="02010600030101010101" pitchFamily="2" charset="-122"/>
              </a:rPr>
              <a:t>BD</a:t>
            </a:r>
            <a:endParaRPr lang="en-US" altLang="zh-CN" sz="2800" b="1">
              <a:solidFill>
                <a:srgbClr val="FF3300"/>
              </a:solidFill>
              <a:latin typeface="Arial" panose="020B0604020202020204" pitchFamily="34" charset="0"/>
              <a:ea typeface="宋体" panose="02010600030101010101" pitchFamily="2" charset="-122"/>
            </a:endParaRPr>
          </a:p>
        </p:txBody>
      </p:sp>
      <p:graphicFrame>
        <p:nvGraphicFramePr>
          <p:cNvPr id="21507" name="Object 4"/>
          <p:cNvGraphicFramePr>
            <a:graphicFrameLocks noChangeAspect="1"/>
          </p:cNvGraphicFramePr>
          <p:nvPr/>
        </p:nvGraphicFramePr>
        <p:xfrm>
          <a:off x="250825" y="3644900"/>
          <a:ext cx="8099425" cy="2873375"/>
        </p:xfrm>
        <a:graphic>
          <a:graphicData uri="http://schemas.openxmlformats.org/presentationml/2006/ole">
            <mc:AlternateContent xmlns:mc="http://schemas.openxmlformats.org/markup-compatibility/2006">
              <mc:Choice xmlns:v="urn:schemas-microsoft-com:vml" Requires="v">
                <p:oleObj spid="_x0000_s3076" name="" r:id="rId1" imgW="6358255" imgH="2268855" progId="Word.Document.8">
                  <p:embed/>
                </p:oleObj>
              </mc:Choice>
              <mc:Fallback>
                <p:oleObj name="" r:id="rId1" imgW="6358255" imgH="2268855" progId="Word.Document.8">
                  <p:embed/>
                  <p:pic>
                    <p:nvPicPr>
                      <p:cNvPr id="0" name="图片 3075"/>
                      <p:cNvPicPr/>
                      <p:nvPr/>
                    </p:nvPicPr>
                    <p:blipFill>
                      <a:blip r:embed="rId2"/>
                      <a:stretch>
                        <a:fillRect/>
                      </a:stretch>
                    </p:blipFill>
                    <p:spPr>
                      <a:xfrm>
                        <a:off x="250825" y="3644900"/>
                        <a:ext cx="8099425" cy="2873375"/>
                      </a:xfrm>
                      <a:prstGeom prst="rect">
                        <a:avLst/>
                      </a:prstGeom>
                      <a:noFill/>
                      <a:ln w="38100">
                        <a:noFill/>
                        <a:miter/>
                      </a:ln>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291"/>
                                        </p:tgtEl>
                                        <p:attrNameLst>
                                          <p:attrName>style.visibility</p:attrName>
                                        </p:attrNameLst>
                                      </p:cBhvr>
                                      <p:to>
                                        <p:strVal val="visible"/>
                                      </p:to>
                                    </p:set>
                                    <p:anim calcmode="lin" valueType="num">
                                      <p:cBhvr>
                                        <p:cTn id="7" dur="500" fill="hold"/>
                                        <p:tgtEl>
                                          <p:spTgt spid="12291"/>
                                        </p:tgtEl>
                                        <p:attrNameLst>
                                          <p:attrName>ppt_x</p:attrName>
                                        </p:attrNameLst>
                                      </p:cBhvr>
                                      <p:tavLst>
                                        <p:tav tm="0">
                                          <p:val>
                                            <p:strVal val="#ppt_x"/>
                                          </p:val>
                                        </p:tav>
                                        <p:tav tm="100000">
                                          <p:val>
                                            <p:strVal val="#ppt_x"/>
                                          </p:val>
                                        </p:tav>
                                      </p:tavLst>
                                    </p:anim>
                                    <p:anim calcmode="lin" valueType="num">
                                      <p:cBhvr>
                                        <p:cTn id="8" dur="500" fill="hold"/>
                                        <p:tgtEl>
                                          <p:spTgt spid="122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p:bldLst>
  </p:timing>
</p:sld>
</file>

<file path=ppt/tags/tag1.xml><?xml version="1.0" encoding="utf-8"?>
<p:tagLst xmlns:p="http://schemas.openxmlformats.org/presentationml/2006/main">
  <p:tag name="AS_OS" val="Unix 3.10 unknown"/>
  <p:tag name="AS_RELEASE_DATE" val="2017.06.20"/>
  <p:tag name="AS_TITLE" val="Aspose.Slides for Java"/>
  <p:tag name="AS_VERSION" val="17.6"/>
</p:tagLst>
</file>

<file path=ppt/theme/theme1.xml><?xml version="1.0" encoding="utf-8"?>
<a:theme xmlns:a="http://schemas.openxmlformats.org/drawingml/2006/main" name="默认设计模板_3">
  <a:themeElements>
    <a:clrScheme name="默认设计模板_3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_3">
      <a:majorFont>
        <a:latin typeface="Arial"/>
        <a:ea typeface="宋体"/>
        <a:cs typeface="Arial"/>
      </a:majorFont>
      <a:minorFont>
        <a:latin typeface="Arial"/>
        <a:ea typeface="宋体"/>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默认设计模板_3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_3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_3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_3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_3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_3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_3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_3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_3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_3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_3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_3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1322</Words>
  <Application>WPS 演示</Application>
  <PresentationFormat>On-screen Show (4:3)</PresentationFormat>
  <Paragraphs>136</Paragraphs>
  <Slides>12</Slides>
  <Notes>0</Notes>
  <HiddenSlides>0</HiddenSlides>
  <MMClips>0</MMClips>
  <ScaleCrop>false</ScaleCrop>
  <HeadingPairs>
    <vt:vector size="8" baseType="variant">
      <vt:variant>
        <vt:lpstr>已用的字体</vt:lpstr>
      </vt:variant>
      <vt:variant>
        <vt:i4>11</vt:i4>
      </vt: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25" baseType="lpstr">
      <vt:lpstr>Arial</vt:lpstr>
      <vt:lpstr>宋体</vt:lpstr>
      <vt:lpstr>Wingdings</vt:lpstr>
      <vt:lpstr>黑体</vt:lpstr>
      <vt:lpstr>华文新魏</vt:lpstr>
      <vt:lpstr>Times New Roman</vt:lpstr>
      <vt:lpstr>微软雅黑</vt:lpstr>
      <vt:lpstr>Arial Unicode MS</vt:lpstr>
      <vt:lpstr>Calibri</vt:lpstr>
      <vt:lpstr>华文新魏</vt:lpstr>
      <vt:lpstr>Latha</vt:lpstr>
      <vt:lpstr>默认设计模板_3</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学科网</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Administrator</cp:lastModifiedBy>
  <cp:revision>5</cp:revision>
  <cp:lastPrinted>2020-12-22T10:03:00Z</cp:lastPrinted>
  <dcterms:created xsi:type="dcterms:W3CDTF">2020-12-22T10:03:00Z</dcterms:created>
  <dcterms:modified xsi:type="dcterms:W3CDTF">2021-09-29T06:04:17Z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y fmtid="{D5CDD505-2E9C-101B-9397-08002B2CF9AE}" pid="6" name="KSOProductBuildVer">
    <vt:lpwstr>2052-11.1.0.9912</vt:lpwstr>
  </property>
</Properties>
</file>